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9"/>
  </p:notesMasterIdLst>
  <p:sldIdLst>
    <p:sldId id="256" r:id="rId2"/>
    <p:sldId id="272" r:id="rId3"/>
    <p:sldId id="260" r:id="rId4"/>
    <p:sldId id="261" r:id="rId5"/>
    <p:sldId id="285" r:id="rId6"/>
    <p:sldId id="280" r:id="rId7"/>
    <p:sldId id="264" r:id="rId8"/>
    <p:sldId id="276" r:id="rId9"/>
    <p:sldId id="265" r:id="rId10"/>
    <p:sldId id="266" r:id="rId11"/>
    <p:sldId id="279" r:id="rId12"/>
    <p:sldId id="262" r:id="rId13"/>
    <p:sldId id="263" r:id="rId14"/>
    <p:sldId id="273" r:id="rId15"/>
    <p:sldId id="278" r:id="rId16"/>
    <p:sldId id="277" r:id="rId17"/>
    <p:sldId id="274" r:id="rId18"/>
    <p:sldId id="275" r:id="rId19"/>
    <p:sldId id="267" r:id="rId20"/>
    <p:sldId id="281" r:id="rId21"/>
    <p:sldId id="268" r:id="rId22"/>
    <p:sldId id="282" r:id="rId23"/>
    <p:sldId id="283" r:id="rId24"/>
    <p:sldId id="284" r:id="rId25"/>
    <p:sldId id="269" r:id="rId26"/>
    <p:sldId id="271" r:id="rId27"/>
    <p:sldId id="270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1245C-A761-4C7B-A798-EE2E0F6D6AEA}" v="88" dt="2025-04-12T08:37:50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3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ta Oomen" userId="50cd00c92f2f894b" providerId="LiveId" clId="{2061245C-A761-4C7B-A798-EE2E0F6D6AEA}"/>
    <pc:docChg chg="undo redo custSel addSld delSld modSld sldOrd">
      <pc:chgData name="Marieta Oomen" userId="50cd00c92f2f894b" providerId="LiveId" clId="{2061245C-A761-4C7B-A798-EE2E0F6D6AEA}" dt="2025-04-12T09:41:59.764" v="5536" actId="20577"/>
      <pc:docMkLst>
        <pc:docMk/>
      </pc:docMkLst>
      <pc:sldChg chg="addSp delSp modSp mod modAnim setClrOvrMap">
        <pc:chgData name="Marieta Oomen" userId="50cd00c92f2f894b" providerId="LiveId" clId="{2061245C-A761-4C7B-A798-EE2E0F6D6AEA}" dt="2025-04-11T23:27:12.310" v="4513" actId="20577"/>
        <pc:sldMkLst>
          <pc:docMk/>
          <pc:sldMk cId="385273056" sldId="256"/>
        </pc:sldMkLst>
        <pc:spChg chg="mod">
          <ac:chgData name="Marieta Oomen" userId="50cd00c92f2f894b" providerId="LiveId" clId="{2061245C-A761-4C7B-A798-EE2E0F6D6AEA}" dt="2025-04-11T23:27:12.310" v="4513" actId="20577"/>
          <ac:spMkLst>
            <pc:docMk/>
            <pc:sldMk cId="385273056" sldId="256"/>
            <ac:spMk id="2" creationId="{063E83A6-65B4-5D36-0DF3-B885977194BB}"/>
          </ac:spMkLst>
        </pc:spChg>
        <pc:spChg chg="mod">
          <ac:chgData name="Marieta Oomen" userId="50cd00c92f2f894b" providerId="LiveId" clId="{2061245C-A761-4C7B-A798-EE2E0F6D6AEA}" dt="2025-04-11T23:26:42.611" v="4467" actId="26606"/>
          <ac:spMkLst>
            <pc:docMk/>
            <pc:sldMk cId="385273056" sldId="256"/>
            <ac:spMk id="3" creationId="{0F2E078C-3F01-42D7-814B-43CCDF44FCAF}"/>
          </ac:spMkLst>
        </pc:spChg>
        <pc:spChg chg="mod">
          <ac:chgData name="Marieta Oomen" userId="50cd00c92f2f894b" providerId="LiveId" clId="{2061245C-A761-4C7B-A798-EE2E0F6D6AEA}" dt="2025-04-11T23:26:42.611" v="4467" actId="26606"/>
          <ac:spMkLst>
            <pc:docMk/>
            <pc:sldMk cId="385273056" sldId="256"/>
            <ac:spMk id="8" creationId="{1F807919-D54F-8808-6C69-831FD76A415E}"/>
          </ac:spMkLst>
        </pc:spChg>
        <pc:spChg chg="del">
          <ac:chgData name="Marieta Oomen" userId="50cd00c92f2f894b" providerId="LiveId" clId="{2061245C-A761-4C7B-A798-EE2E0F6D6AEA}" dt="2025-04-11T23:26:42.611" v="4467" actId="26606"/>
          <ac:spMkLst>
            <pc:docMk/>
            <pc:sldMk cId="385273056" sldId="256"/>
            <ac:spMk id="21" creationId="{33E93247-6229-44AB-A550-739E971E690B}"/>
          </ac:spMkLst>
        </pc:spChg>
        <pc:spChg chg="add">
          <ac:chgData name="Marieta Oomen" userId="50cd00c92f2f894b" providerId="LiveId" clId="{2061245C-A761-4C7B-A798-EE2E0F6D6AEA}" dt="2025-04-11T23:26:42.611" v="4467" actId="26606"/>
          <ac:spMkLst>
            <pc:docMk/>
            <pc:sldMk cId="385273056" sldId="256"/>
            <ac:spMk id="28" creationId="{33E93247-6229-44AB-A550-739E971E690B}"/>
          </ac:spMkLst>
        </pc:spChg>
        <pc:spChg chg="add">
          <ac:chgData name="Marieta Oomen" userId="50cd00c92f2f894b" providerId="LiveId" clId="{2061245C-A761-4C7B-A798-EE2E0F6D6AEA}" dt="2025-04-11T23:26:42.611" v="4467" actId="26606"/>
          <ac:spMkLst>
            <pc:docMk/>
            <pc:sldMk cId="385273056" sldId="256"/>
            <ac:spMk id="30" creationId="{A5D67320-FCFD-4931-AAF7-C6C853329C7F}"/>
          </ac:spMkLst>
        </pc:spChg>
        <pc:picChg chg="mod">
          <ac:chgData name="Marieta Oomen" userId="50cd00c92f2f894b" providerId="LiveId" clId="{2061245C-A761-4C7B-A798-EE2E0F6D6AEA}" dt="2025-04-11T23:26:42.611" v="4467" actId="26606"/>
          <ac:picMkLst>
            <pc:docMk/>
            <pc:sldMk cId="385273056" sldId="256"/>
            <ac:picMk id="7" creationId="{0D9C457D-059A-F2C1-7A5C-8516E9E29363}"/>
          </ac:picMkLst>
        </pc:picChg>
        <pc:cxnChg chg="del">
          <ac:chgData name="Marieta Oomen" userId="50cd00c92f2f894b" providerId="LiveId" clId="{2061245C-A761-4C7B-A798-EE2E0F6D6AEA}" dt="2025-04-11T23:26:42.611" v="4467" actId="26606"/>
          <ac:cxnSpMkLst>
            <pc:docMk/>
            <pc:sldMk cId="385273056" sldId="256"/>
            <ac:cxnSpMk id="23" creationId="{EE2E603F-4A95-4FE8-BB06-211DFD75DBEF}"/>
          </ac:cxnSpMkLst>
        </pc:cxnChg>
        <pc:cxnChg chg="add">
          <ac:chgData name="Marieta Oomen" userId="50cd00c92f2f894b" providerId="LiveId" clId="{2061245C-A761-4C7B-A798-EE2E0F6D6AEA}" dt="2025-04-11T23:26:42.611" v="4467" actId="26606"/>
          <ac:cxnSpMkLst>
            <pc:docMk/>
            <pc:sldMk cId="385273056" sldId="256"/>
            <ac:cxnSpMk id="32" creationId="{EE2E603F-4A95-4FE8-BB06-211DFD75DBEF}"/>
          </ac:cxnSpMkLst>
        </pc:cxnChg>
      </pc:sldChg>
      <pc:sldChg chg="addSp modSp del mod">
        <pc:chgData name="Marieta Oomen" userId="50cd00c92f2f894b" providerId="LiveId" clId="{2061245C-A761-4C7B-A798-EE2E0F6D6AEA}" dt="2025-04-11T08:12:27.582" v="2658" actId="47"/>
        <pc:sldMkLst>
          <pc:docMk/>
          <pc:sldMk cId="725777364" sldId="259"/>
        </pc:sldMkLst>
      </pc:sldChg>
      <pc:sldChg chg="modSp mod ord">
        <pc:chgData name="Marieta Oomen" userId="50cd00c92f2f894b" providerId="LiveId" clId="{2061245C-A761-4C7B-A798-EE2E0F6D6AEA}" dt="2025-04-12T07:30:40.125" v="5357" actId="12"/>
        <pc:sldMkLst>
          <pc:docMk/>
          <pc:sldMk cId="3714851368" sldId="260"/>
        </pc:sldMkLst>
        <pc:spChg chg="mod">
          <ac:chgData name="Marieta Oomen" userId="50cd00c92f2f894b" providerId="LiveId" clId="{2061245C-A761-4C7B-A798-EE2E0F6D6AEA}" dt="2025-04-11T22:54:26.752" v="4286" actId="1076"/>
          <ac:spMkLst>
            <pc:docMk/>
            <pc:sldMk cId="3714851368" sldId="260"/>
            <ac:spMk id="2" creationId="{EE13F0BC-CC3E-7C80-443C-311A8A3EAF09}"/>
          </ac:spMkLst>
        </pc:spChg>
        <pc:spChg chg="mod">
          <ac:chgData name="Marieta Oomen" userId="50cd00c92f2f894b" providerId="LiveId" clId="{2061245C-A761-4C7B-A798-EE2E0F6D6AEA}" dt="2025-04-12T07:30:40.125" v="5357" actId="12"/>
          <ac:spMkLst>
            <pc:docMk/>
            <pc:sldMk cId="3714851368" sldId="260"/>
            <ac:spMk id="3" creationId="{02ACA681-1E69-DA71-2BB4-7452A17E5B94}"/>
          </ac:spMkLst>
        </pc:spChg>
      </pc:sldChg>
      <pc:sldChg chg="addSp delSp modSp mod">
        <pc:chgData name="Marieta Oomen" userId="50cd00c92f2f894b" providerId="LiveId" clId="{2061245C-A761-4C7B-A798-EE2E0F6D6AEA}" dt="2025-04-12T08:38:51.632" v="5470" actId="255"/>
        <pc:sldMkLst>
          <pc:docMk/>
          <pc:sldMk cId="2833189047" sldId="261"/>
        </pc:sldMkLst>
        <pc:spChg chg="mod">
          <ac:chgData name="Marieta Oomen" userId="50cd00c92f2f894b" providerId="LiveId" clId="{2061245C-A761-4C7B-A798-EE2E0F6D6AEA}" dt="2025-04-11T23:23:32.987" v="4460" actId="20577"/>
          <ac:spMkLst>
            <pc:docMk/>
            <pc:sldMk cId="2833189047" sldId="261"/>
            <ac:spMk id="2" creationId="{2557EF4C-1F17-3F52-A188-7B0DA9A1DE16}"/>
          </ac:spMkLst>
        </pc:spChg>
        <pc:spChg chg="del mod">
          <ac:chgData name="Marieta Oomen" userId="50cd00c92f2f894b" providerId="LiveId" clId="{2061245C-A761-4C7B-A798-EE2E0F6D6AEA}" dt="2025-04-12T08:36:58.642" v="5395"/>
          <ac:spMkLst>
            <pc:docMk/>
            <pc:sldMk cId="2833189047" sldId="261"/>
            <ac:spMk id="3" creationId="{7824E02C-A666-A64B-655A-4CE06A16476F}"/>
          </ac:spMkLst>
        </pc:spChg>
        <pc:spChg chg="add mod">
          <ac:chgData name="Marieta Oomen" userId="50cd00c92f2f894b" providerId="LiveId" clId="{2061245C-A761-4C7B-A798-EE2E0F6D6AEA}" dt="2025-04-12T08:38:51.632" v="5470" actId="255"/>
          <ac:spMkLst>
            <pc:docMk/>
            <pc:sldMk cId="2833189047" sldId="261"/>
            <ac:spMk id="6" creationId="{1F7B9158-CCA8-6F1C-FF9E-45261680709A}"/>
          </ac:spMkLst>
        </pc:spChg>
        <pc:picChg chg="add mod">
          <ac:chgData name="Marieta Oomen" userId="50cd00c92f2f894b" providerId="LiveId" clId="{2061245C-A761-4C7B-A798-EE2E0F6D6AEA}" dt="2025-04-12T08:37:42.551" v="5404" actId="1076"/>
          <ac:picMkLst>
            <pc:docMk/>
            <pc:sldMk cId="2833189047" sldId="261"/>
            <ac:picMk id="5" creationId="{FCC6A4C8-3F8B-78BA-C75C-A0FBEB015E57}"/>
          </ac:picMkLst>
        </pc:picChg>
      </pc:sldChg>
      <pc:sldChg chg="addSp modSp mod">
        <pc:chgData name="Marieta Oomen" userId="50cd00c92f2f894b" providerId="LiveId" clId="{2061245C-A761-4C7B-A798-EE2E0F6D6AEA}" dt="2025-04-12T07:34:30.759" v="5383" actId="1076"/>
        <pc:sldMkLst>
          <pc:docMk/>
          <pc:sldMk cId="429726785" sldId="262"/>
        </pc:sldMkLst>
        <pc:spChg chg="mod">
          <ac:chgData name="Marieta Oomen" userId="50cd00c92f2f894b" providerId="LiveId" clId="{2061245C-A761-4C7B-A798-EE2E0F6D6AEA}" dt="2025-04-11T22:43:00.139" v="4023" actId="1076"/>
          <ac:spMkLst>
            <pc:docMk/>
            <pc:sldMk cId="429726785" sldId="262"/>
            <ac:spMk id="2" creationId="{32E57086-C92B-BA82-4D68-3BA31BC29E7A}"/>
          </ac:spMkLst>
        </pc:spChg>
        <pc:spChg chg="mod">
          <ac:chgData name="Marieta Oomen" userId="50cd00c92f2f894b" providerId="LiveId" clId="{2061245C-A761-4C7B-A798-EE2E0F6D6AEA}" dt="2025-04-12T07:34:30.759" v="5383" actId="1076"/>
          <ac:spMkLst>
            <pc:docMk/>
            <pc:sldMk cId="429726785" sldId="262"/>
            <ac:spMk id="3" creationId="{25183750-F3CE-69F1-9171-03C30A475A5A}"/>
          </ac:spMkLst>
        </pc:spChg>
        <pc:picChg chg="add mod">
          <ac:chgData name="Marieta Oomen" userId="50cd00c92f2f894b" providerId="LiveId" clId="{2061245C-A761-4C7B-A798-EE2E0F6D6AEA}" dt="2025-04-11T22:43:05.257" v="4024" actId="1076"/>
          <ac:picMkLst>
            <pc:docMk/>
            <pc:sldMk cId="429726785" sldId="262"/>
            <ac:picMk id="5" creationId="{54AF45B1-3157-C00A-545F-297621B1DF3C}"/>
          </ac:picMkLst>
        </pc:picChg>
      </pc:sldChg>
      <pc:sldChg chg="addSp modSp mod">
        <pc:chgData name="Marieta Oomen" userId="50cd00c92f2f894b" providerId="LiveId" clId="{2061245C-A761-4C7B-A798-EE2E0F6D6AEA}" dt="2025-04-12T07:33:41.618" v="5381" actId="1076"/>
        <pc:sldMkLst>
          <pc:docMk/>
          <pc:sldMk cId="1665460560" sldId="263"/>
        </pc:sldMkLst>
        <pc:spChg chg="mod">
          <ac:chgData name="Marieta Oomen" userId="50cd00c92f2f894b" providerId="LiveId" clId="{2061245C-A761-4C7B-A798-EE2E0F6D6AEA}" dt="2025-04-11T22:43:51.847" v="4027" actId="1076"/>
          <ac:spMkLst>
            <pc:docMk/>
            <pc:sldMk cId="1665460560" sldId="263"/>
            <ac:spMk id="2" creationId="{49BAC964-9827-92C7-1BC8-3AC8FA12E633}"/>
          </ac:spMkLst>
        </pc:spChg>
        <pc:spChg chg="mod">
          <ac:chgData name="Marieta Oomen" userId="50cd00c92f2f894b" providerId="LiveId" clId="{2061245C-A761-4C7B-A798-EE2E0F6D6AEA}" dt="2025-04-12T07:33:41.618" v="5381" actId="1076"/>
          <ac:spMkLst>
            <pc:docMk/>
            <pc:sldMk cId="1665460560" sldId="263"/>
            <ac:spMk id="3" creationId="{C10753EB-4791-71E1-684E-869352332956}"/>
          </ac:spMkLst>
        </pc:spChg>
        <pc:picChg chg="add mod">
          <ac:chgData name="Marieta Oomen" userId="50cd00c92f2f894b" providerId="LiveId" clId="{2061245C-A761-4C7B-A798-EE2E0F6D6AEA}" dt="2025-04-11T22:44:13.906" v="4030" actId="14100"/>
          <ac:picMkLst>
            <pc:docMk/>
            <pc:sldMk cId="1665460560" sldId="263"/>
            <ac:picMk id="5" creationId="{2BCEC2E7-CD1E-B330-3812-EA54591ED04C}"/>
          </ac:picMkLst>
        </pc:picChg>
      </pc:sldChg>
      <pc:sldChg chg="addSp delSp modSp mod ord modAnim">
        <pc:chgData name="Marieta Oomen" userId="50cd00c92f2f894b" providerId="LiveId" clId="{2061245C-A761-4C7B-A798-EE2E0F6D6AEA}" dt="2025-04-12T06:50:01.676" v="4614" actId="14100"/>
        <pc:sldMkLst>
          <pc:docMk/>
          <pc:sldMk cId="3760621414" sldId="264"/>
        </pc:sldMkLst>
        <pc:spChg chg="mod">
          <ac:chgData name="Marieta Oomen" userId="50cd00c92f2f894b" providerId="LiveId" clId="{2061245C-A761-4C7B-A798-EE2E0F6D6AEA}" dt="2025-04-12T06:50:01.676" v="4614" actId="14100"/>
          <ac:spMkLst>
            <pc:docMk/>
            <pc:sldMk cId="3760621414" sldId="264"/>
            <ac:spMk id="2" creationId="{52BA4ED1-9E26-7139-E62D-EA2CB2881C4B}"/>
          </ac:spMkLst>
        </pc:spChg>
        <pc:spChg chg="del mod">
          <ac:chgData name="Marieta Oomen" userId="50cd00c92f2f894b" providerId="LiveId" clId="{2061245C-A761-4C7B-A798-EE2E0F6D6AEA}" dt="2025-04-11T07:53:17.821" v="2091" actId="478"/>
          <ac:spMkLst>
            <pc:docMk/>
            <pc:sldMk cId="3760621414" sldId="264"/>
            <ac:spMk id="3" creationId="{7B5062D0-8F26-FC3A-1110-A6286AD2EBFC}"/>
          </ac:spMkLst>
        </pc:spChg>
        <pc:picChg chg="add mod">
          <ac:chgData name="Marieta Oomen" userId="50cd00c92f2f894b" providerId="LiveId" clId="{2061245C-A761-4C7B-A798-EE2E0F6D6AEA}" dt="2025-04-11T22:50:01.682" v="4076" actId="14100"/>
          <ac:picMkLst>
            <pc:docMk/>
            <pc:sldMk cId="3760621414" sldId="264"/>
            <ac:picMk id="4" creationId="{4C672F0E-C7C9-EE52-046B-0196FDD16FAB}"/>
          </ac:picMkLst>
        </pc:picChg>
      </pc:sldChg>
      <pc:sldChg chg="addSp modSp mod ord modAnim">
        <pc:chgData name="Marieta Oomen" userId="50cd00c92f2f894b" providerId="LiveId" clId="{2061245C-A761-4C7B-A798-EE2E0F6D6AEA}" dt="2025-04-11T22:35:41.308" v="3989" actId="1076"/>
        <pc:sldMkLst>
          <pc:docMk/>
          <pc:sldMk cId="1737434332" sldId="265"/>
        </pc:sldMkLst>
        <pc:spChg chg="mod">
          <ac:chgData name="Marieta Oomen" userId="50cd00c92f2f894b" providerId="LiveId" clId="{2061245C-A761-4C7B-A798-EE2E0F6D6AEA}" dt="2025-04-11T22:35:29.632" v="3987" actId="1076"/>
          <ac:spMkLst>
            <pc:docMk/>
            <pc:sldMk cId="1737434332" sldId="265"/>
            <ac:spMk id="2" creationId="{5ACAC5DD-D1B7-7F10-8010-EFC47E323341}"/>
          </ac:spMkLst>
        </pc:spChg>
        <pc:spChg chg="mod">
          <ac:chgData name="Marieta Oomen" userId="50cd00c92f2f894b" providerId="LiveId" clId="{2061245C-A761-4C7B-A798-EE2E0F6D6AEA}" dt="2025-04-11T07:57:06.441" v="2199" actId="20577"/>
          <ac:spMkLst>
            <pc:docMk/>
            <pc:sldMk cId="1737434332" sldId="265"/>
            <ac:spMk id="3" creationId="{F56ECCE4-0677-0E2D-91EF-9C36730DD48A}"/>
          </ac:spMkLst>
        </pc:spChg>
        <pc:picChg chg="add mod">
          <ac:chgData name="Marieta Oomen" userId="50cd00c92f2f894b" providerId="LiveId" clId="{2061245C-A761-4C7B-A798-EE2E0F6D6AEA}" dt="2025-04-11T22:35:41.308" v="3989" actId="1076"/>
          <ac:picMkLst>
            <pc:docMk/>
            <pc:sldMk cId="1737434332" sldId="265"/>
            <ac:picMk id="4" creationId="{F4612278-3820-5C43-3410-5A16037CDCE5}"/>
          </ac:picMkLst>
        </pc:picChg>
      </pc:sldChg>
      <pc:sldChg chg="addSp delSp modSp mod ord modAnim">
        <pc:chgData name="Marieta Oomen" userId="50cd00c92f2f894b" providerId="LiveId" clId="{2061245C-A761-4C7B-A798-EE2E0F6D6AEA}" dt="2025-04-11T23:28:52.010" v="4518" actId="14100"/>
        <pc:sldMkLst>
          <pc:docMk/>
          <pc:sldMk cId="1916566876" sldId="266"/>
        </pc:sldMkLst>
        <pc:spChg chg="mod">
          <ac:chgData name="Marieta Oomen" userId="50cd00c92f2f894b" providerId="LiveId" clId="{2061245C-A761-4C7B-A798-EE2E0F6D6AEA}" dt="2025-04-11T23:28:41.756" v="4516" actId="1076"/>
          <ac:spMkLst>
            <pc:docMk/>
            <pc:sldMk cId="1916566876" sldId="266"/>
            <ac:spMk id="2" creationId="{A50F5183-80B7-A12A-49EF-289484AC53BB}"/>
          </ac:spMkLst>
        </pc:spChg>
        <pc:spChg chg="del">
          <ac:chgData name="Marieta Oomen" userId="50cd00c92f2f894b" providerId="LiveId" clId="{2061245C-A761-4C7B-A798-EE2E0F6D6AEA}" dt="2025-04-11T08:00:27.664" v="2222" actId="478"/>
          <ac:spMkLst>
            <pc:docMk/>
            <pc:sldMk cId="1916566876" sldId="266"/>
            <ac:spMk id="3" creationId="{476F0968-0BF9-0101-11E9-92DDF3A2A620}"/>
          </ac:spMkLst>
        </pc:spChg>
        <pc:picChg chg="add mod">
          <ac:chgData name="Marieta Oomen" userId="50cd00c92f2f894b" providerId="LiveId" clId="{2061245C-A761-4C7B-A798-EE2E0F6D6AEA}" dt="2025-04-11T23:28:52.010" v="4518" actId="14100"/>
          <ac:picMkLst>
            <pc:docMk/>
            <pc:sldMk cId="1916566876" sldId="266"/>
            <ac:picMk id="4" creationId="{A8B0BAB5-2310-0938-BB5B-2FED292E09EA}"/>
          </ac:picMkLst>
        </pc:picChg>
      </pc:sldChg>
      <pc:sldChg chg="addSp modSp mod">
        <pc:chgData name="Marieta Oomen" userId="50cd00c92f2f894b" providerId="LiveId" clId="{2061245C-A761-4C7B-A798-EE2E0F6D6AEA}" dt="2025-04-12T09:41:59.764" v="5536" actId="20577"/>
        <pc:sldMkLst>
          <pc:docMk/>
          <pc:sldMk cId="3895984230" sldId="267"/>
        </pc:sldMkLst>
        <pc:spChg chg="mod">
          <ac:chgData name="Marieta Oomen" userId="50cd00c92f2f894b" providerId="LiveId" clId="{2061245C-A761-4C7B-A798-EE2E0F6D6AEA}" dt="2025-04-12T06:54:34.162" v="4646" actId="20577"/>
          <ac:spMkLst>
            <pc:docMk/>
            <pc:sldMk cId="3895984230" sldId="267"/>
            <ac:spMk id="2" creationId="{F64E0FC9-6E20-7A88-884C-9319462329D4}"/>
          </ac:spMkLst>
        </pc:spChg>
        <pc:spChg chg="mod">
          <ac:chgData name="Marieta Oomen" userId="50cd00c92f2f894b" providerId="LiveId" clId="{2061245C-A761-4C7B-A798-EE2E0F6D6AEA}" dt="2025-04-12T09:41:59.764" v="5536" actId="20577"/>
          <ac:spMkLst>
            <pc:docMk/>
            <pc:sldMk cId="3895984230" sldId="267"/>
            <ac:spMk id="3" creationId="{89CB9F9F-74D5-3A7A-971A-AB82C76EE67A}"/>
          </ac:spMkLst>
        </pc:spChg>
        <pc:picChg chg="add mod">
          <ac:chgData name="Marieta Oomen" userId="50cd00c92f2f894b" providerId="LiveId" clId="{2061245C-A761-4C7B-A798-EE2E0F6D6AEA}" dt="2025-04-12T06:53:27.143" v="4633" actId="1076"/>
          <ac:picMkLst>
            <pc:docMk/>
            <pc:sldMk cId="3895984230" sldId="267"/>
            <ac:picMk id="5" creationId="{81A71B50-E81E-A23B-6A05-667BEA8A721C}"/>
          </ac:picMkLst>
        </pc:picChg>
      </pc:sldChg>
      <pc:sldChg chg="addSp modSp mod">
        <pc:chgData name="Marieta Oomen" userId="50cd00c92f2f894b" providerId="LiveId" clId="{2061245C-A761-4C7B-A798-EE2E0F6D6AEA}" dt="2025-04-12T07:06:24.051" v="4984" actId="14100"/>
        <pc:sldMkLst>
          <pc:docMk/>
          <pc:sldMk cId="554620344" sldId="268"/>
        </pc:sldMkLst>
        <pc:spChg chg="mod">
          <ac:chgData name="Marieta Oomen" userId="50cd00c92f2f894b" providerId="LiveId" clId="{2061245C-A761-4C7B-A798-EE2E0F6D6AEA}" dt="2025-04-12T07:05:13.878" v="4849" actId="20577"/>
          <ac:spMkLst>
            <pc:docMk/>
            <pc:sldMk cId="554620344" sldId="268"/>
            <ac:spMk id="2" creationId="{48F5B10B-88B7-1BF0-D381-5D1A333187A4}"/>
          </ac:spMkLst>
        </pc:spChg>
        <pc:spChg chg="mod">
          <ac:chgData name="Marieta Oomen" userId="50cd00c92f2f894b" providerId="LiveId" clId="{2061245C-A761-4C7B-A798-EE2E0F6D6AEA}" dt="2025-04-12T07:06:24.051" v="4984" actId="14100"/>
          <ac:spMkLst>
            <pc:docMk/>
            <pc:sldMk cId="554620344" sldId="268"/>
            <ac:spMk id="3" creationId="{4306CE3D-6E12-33F9-2DDC-634A57130854}"/>
          </ac:spMkLst>
        </pc:spChg>
        <pc:picChg chg="add mod">
          <ac:chgData name="Marieta Oomen" userId="50cd00c92f2f894b" providerId="LiveId" clId="{2061245C-A761-4C7B-A798-EE2E0F6D6AEA}" dt="2025-04-12T06:55:46.492" v="4658" actId="14100"/>
          <ac:picMkLst>
            <pc:docMk/>
            <pc:sldMk cId="554620344" sldId="268"/>
            <ac:picMk id="5" creationId="{5994E1EC-4186-B046-F9DF-D18F269F3CBE}"/>
          </ac:picMkLst>
        </pc:picChg>
      </pc:sldChg>
      <pc:sldChg chg="addSp delSp modSp mod">
        <pc:chgData name="Marieta Oomen" userId="50cd00c92f2f894b" providerId="LiveId" clId="{2061245C-A761-4C7B-A798-EE2E0F6D6AEA}" dt="2025-04-11T22:56:35.798" v="4322" actId="1076"/>
        <pc:sldMkLst>
          <pc:docMk/>
          <pc:sldMk cId="3718534068" sldId="269"/>
        </pc:sldMkLst>
        <pc:spChg chg="mod">
          <ac:chgData name="Marieta Oomen" userId="50cd00c92f2f894b" providerId="LiveId" clId="{2061245C-A761-4C7B-A798-EE2E0F6D6AEA}" dt="2025-04-11T22:56:12.472" v="4319" actId="1076"/>
          <ac:spMkLst>
            <pc:docMk/>
            <pc:sldMk cId="3718534068" sldId="269"/>
            <ac:spMk id="2" creationId="{FBFB70E3-7DE9-4E0F-16C8-08FB695468E8}"/>
          </ac:spMkLst>
        </pc:spChg>
        <pc:spChg chg="del">
          <ac:chgData name="Marieta Oomen" userId="50cd00c92f2f894b" providerId="LiveId" clId="{2061245C-A761-4C7B-A798-EE2E0F6D6AEA}" dt="2025-04-11T18:29:23.761" v="3478" actId="478"/>
          <ac:spMkLst>
            <pc:docMk/>
            <pc:sldMk cId="3718534068" sldId="269"/>
            <ac:spMk id="3" creationId="{0D04AD8C-7A9B-5339-9C5C-A436D21CB917}"/>
          </ac:spMkLst>
        </pc:spChg>
        <pc:picChg chg="add mod">
          <ac:chgData name="Marieta Oomen" userId="50cd00c92f2f894b" providerId="LiveId" clId="{2061245C-A761-4C7B-A798-EE2E0F6D6AEA}" dt="2025-04-11T22:56:35.798" v="4322" actId="1076"/>
          <ac:picMkLst>
            <pc:docMk/>
            <pc:sldMk cId="3718534068" sldId="269"/>
            <ac:picMk id="5" creationId="{BA5CA59D-F28D-E8BE-6811-633185C20B93}"/>
          </ac:picMkLst>
        </pc:picChg>
      </pc:sldChg>
      <pc:sldChg chg="addSp delSp modSp mod setClrOvrMap">
        <pc:chgData name="Marieta Oomen" userId="50cd00c92f2f894b" providerId="LiveId" clId="{2061245C-A761-4C7B-A798-EE2E0F6D6AEA}" dt="2025-04-04T20:16:06.853" v="1" actId="26606"/>
        <pc:sldMkLst>
          <pc:docMk/>
          <pc:sldMk cId="3923448247" sldId="270"/>
        </pc:sldMkLst>
        <pc:spChg chg="mod">
          <ac:chgData name="Marieta Oomen" userId="50cd00c92f2f894b" providerId="LiveId" clId="{2061245C-A761-4C7B-A798-EE2E0F6D6AEA}" dt="2025-04-04T20:16:06.853" v="1" actId="26606"/>
          <ac:spMkLst>
            <pc:docMk/>
            <pc:sldMk cId="3923448247" sldId="270"/>
            <ac:spMk id="2" creationId="{6072F5BC-B248-6A01-FFC1-A01CC1E788D7}"/>
          </ac:spMkLst>
        </pc:spChg>
        <pc:spChg chg="add">
          <ac:chgData name="Marieta Oomen" userId="50cd00c92f2f894b" providerId="LiveId" clId="{2061245C-A761-4C7B-A798-EE2E0F6D6AEA}" dt="2025-04-04T20:16:06.853" v="1" actId="26606"/>
          <ac:spMkLst>
            <pc:docMk/>
            <pc:sldMk cId="3923448247" sldId="270"/>
            <ac:spMk id="23" creationId="{33E93247-6229-44AB-A550-739E971E690B}"/>
          </ac:spMkLst>
        </pc:spChg>
        <pc:spChg chg="add">
          <ac:chgData name="Marieta Oomen" userId="50cd00c92f2f894b" providerId="LiveId" clId="{2061245C-A761-4C7B-A798-EE2E0F6D6AEA}" dt="2025-04-04T20:16:06.853" v="1" actId="26606"/>
          <ac:spMkLst>
            <pc:docMk/>
            <pc:sldMk cId="3923448247" sldId="270"/>
            <ac:spMk id="25" creationId="{A5D67320-FCFD-4931-AAF7-C6C853329C7F}"/>
          </ac:spMkLst>
        </pc:spChg>
        <pc:picChg chg="mod">
          <ac:chgData name="Marieta Oomen" userId="50cd00c92f2f894b" providerId="LiveId" clId="{2061245C-A761-4C7B-A798-EE2E0F6D6AEA}" dt="2025-04-04T20:16:06.853" v="1" actId="26606"/>
          <ac:picMkLst>
            <pc:docMk/>
            <pc:sldMk cId="3923448247" sldId="270"/>
            <ac:picMk id="5" creationId="{8751D469-BC4C-AC04-15FE-C739E4E1FB36}"/>
          </ac:picMkLst>
        </pc:picChg>
        <pc:cxnChg chg="add">
          <ac:chgData name="Marieta Oomen" userId="50cd00c92f2f894b" providerId="LiveId" clId="{2061245C-A761-4C7B-A798-EE2E0F6D6AEA}" dt="2025-04-04T20:16:06.853" v="1" actId="26606"/>
          <ac:cxnSpMkLst>
            <pc:docMk/>
            <pc:sldMk cId="3923448247" sldId="270"/>
            <ac:cxnSpMk id="31" creationId="{EE2E603F-4A95-4FE8-BB06-211DFD75DBEF}"/>
          </ac:cxnSpMkLst>
        </pc:cxnChg>
      </pc:sldChg>
      <pc:sldChg chg="addSp modSp mod">
        <pc:chgData name="Marieta Oomen" userId="50cd00c92f2f894b" providerId="LiveId" clId="{2061245C-A761-4C7B-A798-EE2E0F6D6AEA}" dt="2025-04-11T23:00:26.897" v="4446" actId="1076"/>
        <pc:sldMkLst>
          <pc:docMk/>
          <pc:sldMk cId="995867591" sldId="271"/>
        </pc:sldMkLst>
        <pc:spChg chg="mod">
          <ac:chgData name="Marieta Oomen" userId="50cd00c92f2f894b" providerId="LiveId" clId="{2061245C-A761-4C7B-A798-EE2E0F6D6AEA}" dt="2025-04-11T23:00:05.304" v="4443" actId="1076"/>
          <ac:spMkLst>
            <pc:docMk/>
            <pc:sldMk cId="995867591" sldId="271"/>
            <ac:spMk id="5" creationId="{05BE4D6A-DCD0-D27D-2970-7F400129838E}"/>
          </ac:spMkLst>
        </pc:spChg>
        <pc:spChg chg="mod">
          <ac:chgData name="Marieta Oomen" userId="50cd00c92f2f894b" providerId="LiveId" clId="{2061245C-A761-4C7B-A798-EE2E0F6D6AEA}" dt="2025-04-11T22:59:55.857" v="4442" actId="1076"/>
          <ac:spMkLst>
            <pc:docMk/>
            <pc:sldMk cId="995867591" sldId="271"/>
            <ac:spMk id="6" creationId="{45CFDB33-7838-0B15-3247-525ACBC93B69}"/>
          </ac:spMkLst>
        </pc:spChg>
        <pc:picChg chg="add mod">
          <ac:chgData name="Marieta Oomen" userId="50cd00c92f2f894b" providerId="LiveId" clId="{2061245C-A761-4C7B-A798-EE2E0F6D6AEA}" dt="2025-04-11T23:00:14.837" v="4444" actId="1076"/>
          <ac:picMkLst>
            <pc:docMk/>
            <pc:sldMk cId="995867591" sldId="271"/>
            <ac:picMk id="3" creationId="{30A5382B-53CF-AD63-F3E5-ED3BCD401A9A}"/>
          </ac:picMkLst>
        </pc:picChg>
        <pc:picChg chg="add mod">
          <ac:chgData name="Marieta Oomen" userId="50cd00c92f2f894b" providerId="LiveId" clId="{2061245C-A761-4C7B-A798-EE2E0F6D6AEA}" dt="2025-04-11T23:00:21.922" v="4445" actId="1076"/>
          <ac:picMkLst>
            <pc:docMk/>
            <pc:sldMk cId="995867591" sldId="271"/>
            <ac:picMk id="7" creationId="{E6C43440-1565-A790-AF1C-6AC13E024ECA}"/>
          </ac:picMkLst>
        </pc:picChg>
        <pc:picChg chg="add mod">
          <ac:chgData name="Marieta Oomen" userId="50cd00c92f2f894b" providerId="LiveId" clId="{2061245C-A761-4C7B-A798-EE2E0F6D6AEA}" dt="2025-04-11T23:00:26.897" v="4446" actId="1076"/>
          <ac:picMkLst>
            <pc:docMk/>
            <pc:sldMk cId="995867591" sldId="271"/>
            <ac:picMk id="9" creationId="{4B2C051E-4E19-D78B-DF11-B339CC89A13B}"/>
          </ac:picMkLst>
        </pc:picChg>
      </pc:sldChg>
      <pc:sldChg chg="modSp mod">
        <pc:chgData name="Marieta Oomen" userId="50cd00c92f2f894b" providerId="LiveId" clId="{2061245C-A761-4C7B-A798-EE2E0F6D6AEA}" dt="2025-04-12T07:30:07.404" v="5354" actId="20577"/>
        <pc:sldMkLst>
          <pc:docMk/>
          <pc:sldMk cId="87517381" sldId="272"/>
        </pc:sldMkLst>
        <pc:spChg chg="mod">
          <ac:chgData name="Marieta Oomen" userId="50cd00c92f2f894b" providerId="LiveId" clId="{2061245C-A761-4C7B-A798-EE2E0F6D6AEA}" dt="2025-04-11T22:51:40.896" v="4086" actId="1076"/>
          <ac:spMkLst>
            <pc:docMk/>
            <pc:sldMk cId="87517381" sldId="272"/>
            <ac:spMk id="2" creationId="{8A1488F4-D9FC-C146-9561-519D4A16D8F6}"/>
          </ac:spMkLst>
        </pc:spChg>
        <pc:spChg chg="mod">
          <ac:chgData name="Marieta Oomen" userId="50cd00c92f2f894b" providerId="LiveId" clId="{2061245C-A761-4C7B-A798-EE2E0F6D6AEA}" dt="2025-04-12T07:30:07.404" v="5354" actId="20577"/>
          <ac:spMkLst>
            <pc:docMk/>
            <pc:sldMk cId="87517381" sldId="272"/>
            <ac:spMk id="3" creationId="{850CA6B7-1268-5A86-E5FD-7FCA161D80E6}"/>
          </ac:spMkLst>
        </pc:spChg>
      </pc:sldChg>
      <pc:sldChg chg="addSp delSp modSp add mod">
        <pc:chgData name="Marieta Oomen" userId="50cd00c92f2f894b" providerId="LiveId" clId="{2061245C-A761-4C7B-A798-EE2E0F6D6AEA}" dt="2025-04-11T22:45:58.586" v="4048" actId="1076"/>
        <pc:sldMkLst>
          <pc:docMk/>
          <pc:sldMk cId="2216447236" sldId="273"/>
        </pc:sldMkLst>
        <pc:spChg chg="mod">
          <ac:chgData name="Marieta Oomen" userId="50cd00c92f2f894b" providerId="LiveId" clId="{2061245C-A761-4C7B-A798-EE2E0F6D6AEA}" dt="2025-04-11T22:45:42.609" v="4046" actId="1076"/>
          <ac:spMkLst>
            <pc:docMk/>
            <pc:sldMk cId="2216447236" sldId="273"/>
            <ac:spMk id="2" creationId="{7F0ECAC1-D74F-506F-6BEA-20CAC39AB3B7}"/>
          </ac:spMkLst>
        </pc:spChg>
        <pc:spChg chg="mod">
          <ac:chgData name="Marieta Oomen" userId="50cd00c92f2f894b" providerId="LiveId" clId="{2061245C-A761-4C7B-A798-EE2E0F6D6AEA}" dt="2025-04-11T22:45:49.591" v="4047" actId="1076"/>
          <ac:spMkLst>
            <pc:docMk/>
            <pc:sldMk cId="2216447236" sldId="273"/>
            <ac:spMk id="3" creationId="{A04685E4-62EE-0041-5DA5-5EE77D602C3C}"/>
          </ac:spMkLst>
        </pc:spChg>
        <pc:spChg chg="add mod">
          <ac:chgData name="Marieta Oomen" userId="50cd00c92f2f894b" providerId="LiveId" clId="{2061245C-A761-4C7B-A798-EE2E0F6D6AEA}" dt="2025-04-11T22:45:58.586" v="4048" actId="1076"/>
          <ac:spMkLst>
            <pc:docMk/>
            <pc:sldMk cId="2216447236" sldId="273"/>
            <ac:spMk id="8" creationId="{9C2CE6DE-F2FB-0456-148E-957061CF6DB2}"/>
          </ac:spMkLst>
        </pc:spChg>
        <pc:picChg chg="add del mod">
          <ac:chgData name="Marieta Oomen" userId="50cd00c92f2f894b" providerId="LiveId" clId="{2061245C-A761-4C7B-A798-EE2E0F6D6AEA}" dt="2025-04-11T18:04:21.862" v="3013" actId="478"/>
          <ac:picMkLst>
            <pc:docMk/>
            <pc:sldMk cId="2216447236" sldId="273"/>
            <ac:picMk id="4" creationId="{285CCDA9-5DDB-1BDC-66E9-2219B2A3C24F}"/>
          </ac:picMkLst>
        </pc:picChg>
        <pc:picChg chg="add del mod">
          <ac:chgData name="Marieta Oomen" userId="50cd00c92f2f894b" providerId="LiveId" clId="{2061245C-A761-4C7B-A798-EE2E0F6D6AEA}" dt="2025-04-11T17:59:20.353" v="3007" actId="478"/>
          <ac:picMkLst>
            <pc:docMk/>
            <pc:sldMk cId="2216447236" sldId="273"/>
            <ac:picMk id="6" creationId="{B74FC6A6-1640-BA7E-1C0A-7A258AE98E4E}"/>
          </ac:picMkLst>
        </pc:picChg>
        <pc:picChg chg="add mod">
          <ac:chgData name="Marieta Oomen" userId="50cd00c92f2f894b" providerId="LiveId" clId="{2061245C-A761-4C7B-A798-EE2E0F6D6AEA}" dt="2025-04-11T22:45:33.665" v="4045" actId="14100"/>
          <ac:picMkLst>
            <pc:docMk/>
            <pc:sldMk cId="2216447236" sldId="273"/>
            <ac:picMk id="7" creationId="{CC6298A4-9833-0EBD-DCF1-33329A6B060A}"/>
          </ac:picMkLst>
        </pc:picChg>
      </pc:sldChg>
      <pc:sldChg chg="addSp modSp add mod">
        <pc:chgData name="Marieta Oomen" userId="50cd00c92f2f894b" providerId="LiveId" clId="{2061245C-A761-4C7B-A798-EE2E0F6D6AEA}" dt="2025-04-11T22:48:26.815" v="4066" actId="1076"/>
        <pc:sldMkLst>
          <pc:docMk/>
          <pc:sldMk cId="2745719790" sldId="274"/>
        </pc:sldMkLst>
        <pc:spChg chg="mod">
          <ac:chgData name="Marieta Oomen" userId="50cd00c92f2f894b" providerId="LiveId" clId="{2061245C-A761-4C7B-A798-EE2E0F6D6AEA}" dt="2025-04-11T22:48:08.960" v="4063" actId="1076"/>
          <ac:spMkLst>
            <pc:docMk/>
            <pc:sldMk cId="2745719790" sldId="274"/>
            <ac:spMk id="2" creationId="{9E645CFF-22E6-C647-6727-CCB6B5763319}"/>
          </ac:spMkLst>
        </pc:spChg>
        <pc:spChg chg="mod">
          <ac:chgData name="Marieta Oomen" userId="50cd00c92f2f894b" providerId="LiveId" clId="{2061245C-A761-4C7B-A798-EE2E0F6D6AEA}" dt="2025-04-11T22:48:26.815" v="4066" actId="1076"/>
          <ac:spMkLst>
            <pc:docMk/>
            <pc:sldMk cId="2745719790" sldId="274"/>
            <ac:spMk id="3" creationId="{7C3B3D64-831D-7FC8-D587-FBD2D608FC84}"/>
          </ac:spMkLst>
        </pc:spChg>
        <pc:picChg chg="add mod">
          <ac:chgData name="Marieta Oomen" userId="50cd00c92f2f894b" providerId="LiveId" clId="{2061245C-A761-4C7B-A798-EE2E0F6D6AEA}" dt="2025-04-11T22:48:20.944" v="4065" actId="14100"/>
          <ac:picMkLst>
            <pc:docMk/>
            <pc:sldMk cId="2745719790" sldId="274"/>
            <ac:picMk id="5" creationId="{2069330B-04D4-1B81-1D41-C90FC0AF1B2A}"/>
          </ac:picMkLst>
        </pc:picChg>
      </pc:sldChg>
      <pc:sldChg chg="addSp delSp modSp add mod">
        <pc:chgData name="Marieta Oomen" userId="50cd00c92f2f894b" providerId="LiveId" clId="{2061245C-A761-4C7B-A798-EE2E0F6D6AEA}" dt="2025-04-11T22:49:04.230" v="4071" actId="1076"/>
        <pc:sldMkLst>
          <pc:docMk/>
          <pc:sldMk cId="4235065288" sldId="275"/>
        </pc:sldMkLst>
        <pc:spChg chg="add del mod">
          <ac:chgData name="Marieta Oomen" userId="50cd00c92f2f894b" providerId="LiveId" clId="{2061245C-A761-4C7B-A798-EE2E0F6D6AEA}" dt="2025-04-11T22:48:39.672" v="4067" actId="1076"/>
          <ac:spMkLst>
            <pc:docMk/>
            <pc:sldMk cId="4235065288" sldId="275"/>
            <ac:spMk id="2" creationId="{D032D519-8590-5A03-5130-F54A25BC5CD1}"/>
          </ac:spMkLst>
        </pc:spChg>
        <pc:spChg chg="add del mod">
          <ac:chgData name="Marieta Oomen" userId="50cd00c92f2f894b" providerId="LiveId" clId="{2061245C-A761-4C7B-A798-EE2E0F6D6AEA}" dt="2025-04-11T22:49:04.230" v="4071" actId="1076"/>
          <ac:spMkLst>
            <pc:docMk/>
            <pc:sldMk cId="4235065288" sldId="275"/>
            <ac:spMk id="3" creationId="{2FDD779C-619D-8E08-2EAD-3AD0CE679315}"/>
          </ac:spMkLst>
        </pc:spChg>
        <pc:picChg chg="add mod">
          <ac:chgData name="Marieta Oomen" userId="50cd00c92f2f894b" providerId="LiveId" clId="{2061245C-A761-4C7B-A798-EE2E0F6D6AEA}" dt="2025-04-11T22:48:54.920" v="4070" actId="14100"/>
          <ac:picMkLst>
            <pc:docMk/>
            <pc:sldMk cId="4235065288" sldId="275"/>
            <ac:picMk id="4" creationId="{A9F80A29-448E-E6D9-D038-F02EDED8A558}"/>
          </ac:picMkLst>
        </pc:picChg>
      </pc:sldChg>
      <pc:sldChg chg="addSp modSp add mod ord">
        <pc:chgData name="Marieta Oomen" userId="50cd00c92f2f894b" providerId="LiveId" clId="{2061245C-A761-4C7B-A798-EE2E0F6D6AEA}" dt="2025-04-12T07:34:12.483" v="5382" actId="1076"/>
        <pc:sldMkLst>
          <pc:docMk/>
          <pc:sldMk cId="3572960962" sldId="276"/>
        </pc:sldMkLst>
        <pc:spChg chg="mod">
          <ac:chgData name="Marieta Oomen" userId="50cd00c92f2f894b" providerId="LiveId" clId="{2061245C-A761-4C7B-A798-EE2E0F6D6AEA}" dt="2025-04-12T06:50:16.747" v="4619" actId="20577"/>
          <ac:spMkLst>
            <pc:docMk/>
            <pc:sldMk cId="3572960962" sldId="276"/>
            <ac:spMk id="2" creationId="{62172ABC-19E9-81FD-72FE-47BCE35D528E}"/>
          </ac:spMkLst>
        </pc:spChg>
        <pc:spChg chg="mod">
          <ac:chgData name="Marieta Oomen" userId="50cd00c92f2f894b" providerId="LiveId" clId="{2061245C-A761-4C7B-A798-EE2E0F6D6AEA}" dt="2025-04-12T07:34:12.483" v="5382" actId="1076"/>
          <ac:spMkLst>
            <pc:docMk/>
            <pc:sldMk cId="3572960962" sldId="276"/>
            <ac:spMk id="3" creationId="{142B7053-240C-7473-15D0-5B3E2683B359}"/>
          </ac:spMkLst>
        </pc:spChg>
        <pc:spChg chg="add mod">
          <ac:chgData name="Marieta Oomen" userId="50cd00c92f2f894b" providerId="LiveId" clId="{2061245C-A761-4C7B-A798-EE2E0F6D6AEA}" dt="2025-04-11T08:05:23.742" v="2269" actId="1076"/>
          <ac:spMkLst>
            <pc:docMk/>
            <pc:sldMk cId="3572960962" sldId="276"/>
            <ac:spMk id="4" creationId="{103CA0F7-199B-18C3-28E9-72A2489C8727}"/>
          </ac:spMkLst>
        </pc:spChg>
        <pc:picChg chg="add mod">
          <ac:chgData name="Marieta Oomen" userId="50cd00c92f2f894b" providerId="LiveId" clId="{2061245C-A761-4C7B-A798-EE2E0F6D6AEA}" dt="2025-04-11T22:51:14.474" v="4084" actId="1076"/>
          <ac:picMkLst>
            <pc:docMk/>
            <pc:sldMk cId="3572960962" sldId="276"/>
            <ac:picMk id="6" creationId="{8641B0C7-B687-67F5-9D5B-B7F45EEC59FE}"/>
          </ac:picMkLst>
        </pc:picChg>
      </pc:sldChg>
      <pc:sldChg chg="delSp modSp add mod">
        <pc:chgData name="Marieta Oomen" userId="50cd00c92f2f894b" providerId="LiveId" clId="{2061245C-A761-4C7B-A798-EE2E0F6D6AEA}" dt="2025-04-11T22:47:57.882" v="4062" actId="1076"/>
        <pc:sldMkLst>
          <pc:docMk/>
          <pc:sldMk cId="1499557737" sldId="277"/>
        </pc:sldMkLst>
        <pc:spChg chg="mod">
          <ac:chgData name="Marieta Oomen" userId="50cd00c92f2f894b" providerId="LiveId" clId="{2061245C-A761-4C7B-A798-EE2E0F6D6AEA}" dt="2025-04-11T22:47:26.004" v="4057" actId="1076"/>
          <ac:spMkLst>
            <pc:docMk/>
            <pc:sldMk cId="1499557737" sldId="277"/>
            <ac:spMk id="2" creationId="{C26B2E95-107A-B792-2556-38AC11360E38}"/>
          </ac:spMkLst>
        </pc:spChg>
        <pc:spChg chg="mod">
          <ac:chgData name="Marieta Oomen" userId="50cd00c92f2f894b" providerId="LiveId" clId="{2061245C-A761-4C7B-A798-EE2E0F6D6AEA}" dt="2025-04-11T22:47:57.882" v="4062" actId="1076"/>
          <ac:spMkLst>
            <pc:docMk/>
            <pc:sldMk cId="1499557737" sldId="277"/>
            <ac:spMk id="3" creationId="{02EFA81D-970E-0145-A68D-8D467551A556}"/>
          </ac:spMkLst>
        </pc:spChg>
        <pc:picChg chg="del">
          <ac:chgData name="Marieta Oomen" userId="50cd00c92f2f894b" providerId="LiveId" clId="{2061245C-A761-4C7B-A798-EE2E0F6D6AEA}" dt="2025-04-11T17:57:42.240" v="2984" actId="478"/>
          <ac:picMkLst>
            <pc:docMk/>
            <pc:sldMk cId="1499557737" sldId="277"/>
            <ac:picMk id="4" creationId="{BDD2A7FA-46BB-2DDE-376B-C534EE036AD6}"/>
          </ac:picMkLst>
        </pc:picChg>
        <pc:picChg chg="mod">
          <ac:chgData name="Marieta Oomen" userId="50cd00c92f2f894b" providerId="LiveId" clId="{2061245C-A761-4C7B-A798-EE2E0F6D6AEA}" dt="2025-04-11T22:47:49.889" v="4061" actId="14100"/>
          <ac:picMkLst>
            <pc:docMk/>
            <pc:sldMk cId="1499557737" sldId="277"/>
            <ac:picMk id="6" creationId="{3D5484FF-4C57-74B0-8F08-D14D6BAA69F4}"/>
          </ac:picMkLst>
        </pc:picChg>
      </pc:sldChg>
      <pc:sldChg chg="modSp add mod">
        <pc:chgData name="Marieta Oomen" userId="50cd00c92f2f894b" providerId="LiveId" clId="{2061245C-A761-4C7B-A798-EE2E0F6D6AEA}" dt="2025-04-11T22:47:03.708" v="4056" actId="1076"/>
        <pc:sldMkLst>
          <pc:docMk/>
          <pc:sldMk cId="3596082716" sldId="278"/>
        </pc:sldMkLst>
        <pc:spChg chg="mod">
          <ac:chgData name="Marieta Oomen" userId="50cd00c92f2f894b" providerId="LiveId" clId="{2061245C-A761-4C7B-A798-EE2E0F6D6AEA}" dt="2025-04-11T22:46:22.992" v="4049" actId="1076"/>
          <ac:spMkLst>
            <pc:docMk/>
            <pc:sldMk cId="3596082716" sldId="278"/>
            <ac:spMk id="2" creationId="{E3705985-E550-4AD8-C9AE-D93B53B6139C}"/>
          </ac:spMkLst>
        </pc:spChg>
        <pc:spChg chg="mod">
          <ac:chgData name="Marieta Oomen" userId="50cd00c92f2f894b" providerId="LiveId" clId="{2061245C-A761-4C7B-A798-EE2E0F6D6AEA}" dt="2025-04-11T22:47:03.708" v="4056" actId="1076"/>
          <ac:spMkLst>
            <pc:docMk/>
            <pc:sldMk cId="3596082716" sldId="278"/>
            <ac:spMk id="3" creationId="{166C60D5-CFDB-43EF-D94C-E2839CD810F7}"/>
          </ac:spMkLst>
        </pc:spChg>
        <pc:picChg chg="mod">
          <ac:chgData name="Marieta Oomen" userId="50cd00c92f2f894b" providerId="LiveId" clId="{2061245C-A761-4C7B-A798-EE2E0F6D6AEA}" dt="2025-04-11T22:46:48.990" v="4053" actId="14100"/>
          <ac:picMkLst>
            <pc:docMk/>
            <pc:sldMk cId="3596082716" sldId="278"/>
            <ac:picMk id="4" creationId="{D0988C22-9113-7180-40E0-AB1A8A803E89}"/>
          </ac:picMkLst>
        </pc:picChg>
      </pc:sldChg>
      <pc:sldChg chg="addSp delSp modSp add mod delAnim modAnim">
        <pc:chgData name="Marieta Oomen" userId="50cd00c92f2f894b" providerId="LiveId" clId="{2061245C-A761-4C7B-A798-EE2E0F6D6AEA}" dt="2025-04-11T22:40:54.634" v="4015" actId="1076"/>
        <pc:sldMkLst>
          <pc:docMk/>
          <pc:sldMk cId="3487697667" sldId="279"/>
        </pc:sldMkLst>
        <pc:spChg chg="mod">
          <ac:chgData name="Marieta Oomen" userId="50cd00c92f2f894b" providerId="LiveId" clId="{2061245C-A761-4C7B-A798-EE2E0F6D6AEA}" dt="2025-04-11T22:40:54.634" v="4015" actId="1076"/>
          <ac:spMkLst>
            <pc:docMk/>
            <pc:sldMk cId="3487697667" sldId="279"/>
            <ac:spMk id="2" creationId="{A50F5183-80B7-A12A-49EF-289484AC53BB}"/>
          </ac:spMkLst>
        </pc:spChg>
        <pc:picChg chg="add mod">
          <ac:chgData name="Marieta Oomen" userId="50cd00c92f2f894b" providerId="LiveId" clId="{2061245C-A761-4C7B-A798-EE2E0F6D6AEA}" dt="2025-04-11T22:40:42.043" v="4014" actId="1076"/>
          <ac:picMkLst>
            <pc:docMk/>
            <pc:sldMk cId="3487697667" sldId="279"/>
            <ac:picMk id="3" creationId="{532CEDAB-B7EA-B3DF-7D37-834AC74F7616}"/>
          </ac:picMkLst>
        </pc:picChg>
        <pc:picChg chg="del">
          <ac:chgData name="Marieta Oomen" userId="50cd00c92f2f894b" providerId="LiveId" clId="{2061245C-A761-4C7B-A798-EE2E0F6D6AEA}" dt="2025-04-11T22:40:03.510" v="4009" actId="478"/>
          <ac:picMkLst>
            <pc:docMk/>
            <pc:sldMk cId="3487697667" sldId="279"/>
            <ac:picMk id="4" creationId="{A8B0BAB5-2310-0938-BB5B-2FED292E09EA}"/>
          </ac:picMkLst>
        </pc:picChg>
      </pc:sldChg>
      <pc:sldChg chg="addSp delSp modSp add mod modAnim">
        <pc:chgData name="Marieta Oomen" userId="50cd00c92f2f894b" providerId="LiveId" clId="{2061245C-A761-4C7B-A798-EE2E0F6D6AEA}" dt="2025-04-12T08:39:33.959" v="5500" actId="20577"/>
        <pc:sldMkLst>
          <pc:docMk/>
          <pc:sldMk cId="3231690720" sldId="280"/>
        </pc:sldMkLst>
        <pc:spChg chg="mod">
          <ac:chgData name="Marieta Oomen" userId="50cd00c92f2f894b" providerId="LiveId" clId="{2061245C-A761-4C7B-A798-EE2E0F6D6AEA}" dt="2025-04-12T08:39:33.959" v="5500" actId="20577"/>
          <ac:spMkLst>
            <pc:docMk/>
            <pc:sldMk cId="3231690720" sldId="280"/>
            <ac:spMk id="2" creationId="{16343060-5884-5032-CCD9-C97FEEA64078}"/>
          </ac:spMkLst>
        </pc:spChg>
        <pc:spChg chg="del mod">
          <ac:chgData name="Marieta Oomen" userId="50cd00c92f2f894b" providerId="LiveId" clId="{2061245C-A761-4C7B-A798-EE2E0F6D6AEA}" dt="2025-04-11T23:22:22.177" v="4449" actId="478"/>
          <ac:spMkLst>
            <pc:docMk/>
            <pc:sldMk cId="3231690720" sldId="280"/>
            <ac:spMk id="3" creationId="{EA4E6D1C-7649-BDA6-7577-A99A58CABEE8}"/>
          </ac:spMkLst>
        </pc:spChg>
        <pc:picChg chg="add mod">
          <ac:chgData name="Marieta Oomen" userId="50cd00c92f2f894b" providerId="LiveId" clId="{2061245C-A761-4C7B-A798-EE2E0F6D6AEA}" dt="2025-04-11T23:23:14.259" v="4456" actId="14100"/>
          <ac:picMkLst>
            <pc:docMk/>
            <pc:sldMk cId="3231690720" sldId="280"/>
            <ac:picMk id="4" creationId="{2E5144F1-8341-4C2D-7DE7-12D7467F5D3B}"/>
          </ac:picMkLst>
        </pc:picChg>
      </pc:sldChg>
      <pc:sldChg chg="addSp modSp add mod ord">
        <pc:chgData name="Marieta Oomen" userId="50cd00c92f2f894b" providerId="LiveId" clId="{2061245C-A761-4C7B-A798-EE2E0F6D6AEA}" dt="2025-04-12T07:05:08.502" v="4847" actId="20577"/>
        <pc:sldMkLst>
          <pc:docMk/>
          <pc:sldMk cId="2075388158" sldId="281"/>
        </pc:sldMkLst>
        <pc:spChg chg="mod">
          <ac:chgData name="Marieta Oomen" userId="50cd00c92f2f894b" providerId="LiveId" clId="{2061245C-A761-4C7B-A798-EE2E0F6D6AEA}" dt="2025-04-12T07:05:08.502" v="4847" actId="20577"/>
          <ac:spMkLst>
            <pc:docMk/>
            <pc:sldMk cId="2075388158" sldId="281"/>
            <ac:spMk id="2" creationId="{16357FC4-4252-5ADF-D113-0A4CC9101402}"/>
          </ac:spMkLst>
        </pc:spChg>
        <pc:spChg chg="mod">
          <ac:chgData name="Marieta Oomen" userId="50cd00c92f2f894b" providerId="LiveId" clId="{2061245C-A761-4C7B-A798-EE2E0F6D6AEA}" dt="2025-04-12T07:04:03.427" v="4841" actId="20577"/>
          <ac:spMkLst>
            <pc:docMk/>
            <pc:sldMk cId="2075388158" sldId="281"/>
            <ac:spMk id="3" creationId="{F439574E-1EA2-7B0F-4CF9-7A65ACD335D0}"/>
          </ac:spMkLst>
        </pc:spChg>
        <pc:picChg chg="add mod">
          <ac:chgData name="Marieta Oomen" userId="50cd00c92f2f894b" providerId="LiveId" clId="{2061245C-A761-4C7B-A798-EE2E0F6D6AEA}" dt="2025-04-12T07:02:55.010" v="4744" actId="1076"/>
          <ac:picMkLst>
            <pc:docMk/>
            <pc:sldMk cId="2075388158" sldId="281"/>
            <ac:picMk id="5" creationId="{20C12022-0448-0633-00CC-B7204F606D2D}"/>
          </ac:picMkLst>
        </pc:picChg>
        <pc:picChg chg="add mod">
          <ac:chgData name="Marieta Oomen" userId="50cd00c92f2f894b" providerId="LiveId" clId="{2061245C-A761-4C7B-A798-EE2E0F6D6AEA}" dt="2025-04-12T07:03:21.980" v="4751" actId="1076"/>
          <ac:picMkLst>
            <pc:docMk/>
            <pc:sldMk cId="2075388158" sldId="281"/>
            <ac:picMk id="7" creationId="{8E720709-E21F-5164-D0F5-CAE7F9DFEC12}"/>
          </ac:picMkLst>
        </pc:picChg>
      </pc:sldChg>
      <pc:sldChg chg="addSp delSp modSp add mod">
        <pc:chgData name="Marieta Oomen" userId="50cd00c92f2f894b" providerId="LiveId" clId="{2061245C-A761-4C7B-A798-EE2E0F6D6AEA}" dt="2025-04-12T08:30:51.224" v="5389" actId="20577"/>
        <pc:sldMkLst>
          <pc:docMk/>
          <pc:sldMk cId="424199253" sldId="282"/>
        </pc:sldMkLst>
        <pc:spChg chg="mod">
          <ac:chgData name="Marieta Oomen" userId="50cd00c92f2f894b" providerId="LiveId" clId="{2061245C-A761-4C7B-A798-EE2E0F6D6AEA}" dt="2025-04-12T07:17:45.358" v="5102" actId="20577"/>
          <ac:spMkLst>
            <pc:docMk/>
            <pc:sldMk cId="424199253" sldId="282"/>
            <ac:spMk id="2" creationId="{88585B09-48C3-73F3-26DE-9B3031E7AD09}"/>
          </ac:spMkLst>
        </pc:spChg>
        <pc:spChg chg="mod">
          <ac:chgData name="Marieta Oomen" userId="50cd00c92f2f894b" providerId="LiveId" clId="{2061245C-A761-4C7B-A798-EE2E0F6D6AEA}" dt="2025-04-12T08:30:51.224" v="5389" actId="20577"/>
          <ac:spMkLst>
            <pc:docMk/>
            <pc:sldMk cId="424199253" sldId="282"/>
            <ac:spMk id="3" creationId="{0A4E2C4E-19B2-7935-5D5F-949A75A49F87}"/>
          </ac:spMkLst>
        </pc:spChg>
        <pc:picChg chg="add mod">
          <ac:chgData name="Marieta Oomen" userId="50cd00c92f2f894b" providerId="LiveId" clId="{2061245C-A761-4C7B-A798-EE2E0F6D6AEA}" dt="2025-04-12T07:09:29.541" v="4993" actId="1076"/>
          <ac:picMkLst>
            <pc:docMk/>
            <pc:sldMk cId="424199253" sldId="282"/>
            <ac:picMk id="5" creationId="{DCDE954D-1F89-96CD-83D4-1A3A85415929}"/>
          </ac:picMkLst>
        </pc:picChg>
        <pc:picChg chg="add del mod">
          <ac:chgData name="Marieta Oomen" userId="50cd00c92f2f894b" providerId="LiveId" clId="{2061245C-A761-4C7B-A798-EE2E0F6D6AEA}" dt="2025-04-12T07:15:18.375" v="4997" actId="478"/>
          <ac:picMkLst>
            <pc:docMk/>
            <pc:sldMk cId="424199253" sldId="282"/>
            <ac:picMk id="7" creationId="{D0780E45-4A7F-31A4-76BB-6168C5581B56}"/>
          </ac:picMkLst>
        </pc:picChg>
        <pc:picChg chg="add mod">
          <ac:chgData name="Marieta Oomen" userId="50cd00c92f2f894b" providerId="LiveId" clId="{2061245C-A761-4C7B-A798-EE2E0F6D6AEA}" dt="2025-04-12T07:16:29.993" v="5003" actId="14100"/>
          <ac:picMkLst>
            <pc:docMk/>
            <pc:sldMk cId="424199253" sldId="282"/>
            <ac:picMk id="9" creationId="{87295F6C-F540-AC41-BB8C-93F3023BD612}"/>
          </ac:picMkLst>
        </pc:picChg>
      </pc:sldChg>
      <pc:sldChg chg="addSp delSp modSp add mod">
        <pc:chgData name="Marieta Oomen" userId="50cd00c92f2f894b" providerId="LiveId" clId="{2061245C-A761-4C7B-A798-EE2E0F6D6AEA}" dt="2025-04-12T07:20:45.731" v="5195" actId="1076"/>
        <pc:sldMkLst>
          <pc:docMk/>
          <pc:sldMk cId="3748256522" sldId="283"/>
        </pc:sldMkLst>
        <pc:spChg chg="mod">
          <ac:chgData name="Marieta Oomen" userId="50cd00c92f2f894b" providerId="LiveId" clId="{2061245C-A761-4C7B-A798-EE2E0F6D6AEA}" dt="2025-04-12T07:17:59.373" v="5105" actId="20577"/>
          <ac:spMkLst>
            <pc:docMk/>
            <pc:sldMk cId="3748256522" sldId="283"/>
            <ac:spMk id="2" creationId="{5C691FE1-1190-5C7B-3AAE-4634619C286D}"/>
          </ac:spMkLst>
        </pc:spChg>
        <pc:spChg chg="mod">
          <ac:chgData name="Marieta Oomen" userId="50cd00c92f2f894b" providerId="LiveId" clId="{2061245C-A761-4C7B-A798-EE2E0F6D6AEA}" dt="2025-04-12T07:20:45.731" v="5195" actId="1076"/>
          <ac:spMkLst>
            <pc:docMk/>
            <pc:sldMk cId="3748256522" sldId="283"/>
            <ac:spMk id="3" creationId="{242B2DE0-FC6A-6374-3161-B111C716DD9B}"/>
          </ac:spMkLst>
        </pc:spChg>
        <pc:picChg chg="del">
          <ac:chgData name="Marieta Oomen" userId="50cd00c92f2f894b" providerId="LiveId" clId="{2061245C-A761-4C7B-A798-EE2E0F6D6AEA}" dt="2025-04-12T07:18:05.049" v="5107" actId="478"/>
          <ac:picMkLst>
            <pc:docMk/>
            <pc:sldMk cId="3748256522" sldId="283"/>
            <ac:picMk id="5" creationId="{0C9CAA2D-E3D2-221E-0CF4-C95EDE99D108}"/>
          </ac:picMkLst>
        </pc:picChg>
        <pc:picChg chg="add mod">
          <ac:chgData name="Marieta Oomen" userId="50cd00c92f2f894b" providerId="LiveId" clId="{2061245C-A761-4C7B-A798-EE2E0F6D6AEA}" dt="2025-04-12T07:19:00.853" v="5112" actId="1076"/>
          <ac:picMkLst>
            <pc:docMk/>
            <pc:sldMk cId="3748256522" sldId="283"/>
            <ac:picMk id="6" creationId="{E8906742-8187-422E-0372-EDB51F142DD2}"/>
          </ac:picMkLst>
        </pc:picChg>
        <pc:picChg chg="add mod">
          <ac:chgData name="Marieta Oomen" userId="50cd00c92f2f894b" providerId="LiveId" clId="{2061245C-A761-4C7B-A798-EE2E0F6D6AEA}" dt="2025-04-12T07:20:36.741" v="5194" actId="14100"/>
          <ac:picMkLst>
            <pc:docMk/>
            <pc:sldMk cId="3748256522" sldId="283"/>
            <ac:picMk id="8" creationId="{F889F5B3-6525-31CC-E0BD-CE95F5ADEF2A}"/>
          </ac:picMkLst>
        </pc:picChg>
        <pc:picChg chg="del">
          <ac:chgData name="Marieta Oomen" userId="50cd00c92f2f894b" providerId="LiveId" clId="{2061245C-A761-4C7B-A798-EE2E0F6D6AEA}" dt="2025-04-12T07:18:01.979" v="5106" actId="478"/>
          <ac:picMkLst>
            <pc:docMk/>
            <pc:sldMk cId="3748256522" sldId="283"/>
            <ac:picMk id="9" creationId="{36A21EE0-FCEA-E48D-4955-6C230224F497}"/>
          </ac:picMkLst>
        </pc:picChg>
      </pc:sldChg>
      <pc:sldChg chg="addSp delSp modSp add mod">
        <pc:chgData name="Marieta Oomen" userId="50cd00c92f2f894b" providerId="LiveId" clId="{2061245C-A761-4C7B-A798-EE2E0F6D6AEA}" dt="2025-04-12T07:27:23.984" v="5323" actId="122"/>
        <pc:sldMkLst>
          <pc:docMk/>
          <pc:sldMk cId="1903731205" sldId="284"/>
        </pc:sldMkLst>
        <pc:spChg chg="mod">
          <ac:chgData name="Marieta Oomen" userId="50cd00c92f2f894b" providerId="LiveId" clId="{2061245C-A761-4C7B-A798-EE2E0F6D6AEA}" dt="2025-04-12T07:21:13.286" v="5198" actId="20577"/>
          <ac:spMkLst>
            <pc:docMk/>
            <pc:sldMk cId="1903731205" sldId="284"/>
            <ac:spMk id="2" creationId="{B486458A-5DFB-BC1F-7956-BCBEE22F3A04}"/>
          </ac:spMkLst>
        </pc:spChg>
        <pc:spChg chg="mod">
          <ac:chgData name="Marieta Oomen" userId="50cd00c92f2f894b" providerId="LiveId" clId="{2061245C-A761-4C7B-A798-EE2E0F6D6AEA}" dt="2025-04-12T07:27:23.984" v="5323" actId="122"/>
          <ac:spMkLst>
            <pc:docMk/>
            <pc:sldMk cId="1903731205" sldId="284"/>
            <ac:spMk id="3" creationId="{38FBFBF1-8152-8BA6-11D4-12A1D7AD7438}"/>
          </ac:spMkLst>
        </pc:spChg>
        <pc:picChg chg="add mod">
          <ac:chgData name="Marieta Oomen" userId="50cd00c92f2f894b" providerId="LiveId" clId="{2061245C-A761-4C7B-A798-EE2E0F6D6AEA}" dt="2025-04-12T07:26:19.145" v="5209" actId="1076"/>
          <ac:picMkLst>
            <pc:docMk/>
            <pc:sldMk cId="1903731205" sldId="284"/>
            <ac:picMk id="5" creationId="{F6A6E6C9-8F83-D756-BF8A-C928738A55C5}"/>
          </ac:picMkLst>
        </pc:picChg>
        <pc:picChg chg="del">
          <ac:chgData name="Marieta Oomen" userId="50cd00c92f2f894b" providerId="LiveId" clId="{2061245C-A761-4C7B-A798-EE2E0F6D6AEA}" dt="2025-04-12T07:21:17.418" v="5199" actId="478"/>
          <ac:picMkLst>
            <pc:docMk/>
            <pc:sldMk cId="1903731205" sldId="284"/>
            <ac:picMk id="6" creationId="{D45D8F9A-0363-F2D3-7D37-4B05FC847674}"/>
          </ac:picMkLst>
        </pc:picChg>
        <pc:picChg chg="del">
          <ac:chgData name="Marieta Oomen" userId="50cd00c92f2f894b" providerId="LiveId" clId="{2061245C-A761-4C7B-A798-EE2E0F6D6AEA}" dt="2025-04-12T07:21:19.742" v="5200" actId="478"/>
          <ac:picMkLst>
            <pc:docMk/>
            <pc:sldMk cId="1903731205" sldId="284"/>
            <ac:picMk id="8" creationId="{FBAB0F27-B41E-AB7F-7981-BDE58DEE5ED8}"/>
          </ac:picMkLst>
        </pc:picChg>
      </pc:sldChg>
      <pc:sldChg chg="modSp add mod">
        <pc:chgData name="Marieta Oomen" userId="50cd00c92f2f894b" providerId="LiveId" clId="{2061245C-A761-4C7B-A798-EE2E0F6D6AEA}" dt="2025-04-12T08:39:25.469" v="5498" actId="20577"/>
        <pc:sldMkLst>
          <pc:docMk/>
          <pc:sldMk cId="1888890759" sldId="285"/>
        </pc:sldMkLst>
        <pc:spChg chg="mod">
          <ac:chgData name="Marieta Oomen" userId="50cd00c92f2f894b" providerId="LiveId" clId="{2061245C-A761-4C7B-A798-EE2E0F6D6AEA}" dt="2025-04-12T08:39:05.303" v="5472" actId="20577"/>
          <ac:spMkLst>
            <pc:docMk/>
            <pc:sldMk cId="1888890759" sldId="285"/>
            <ac:spMk id="2" creationId="{982BFF61-BA65-6C1F-02F9-B3F5D4400A14}"/>
          </ac:spMkLst>
        </pc:spChg>
        <pc:spChg chg="mod">
          <ac:chgData name="Marieta Oomen" userId="50cd00c92f2f894b" providerId="LiveId" clId="{2061245C-A761-4C7B-A798-EE2E0F6D6AEA}" dt="2025-04-12T08:39:25.469" v="5498" actId="20577"/>
          <ac:spMkLst>
            <pc:docMk/>
            <pc:sldMk cId="1888890759" sldId="285"/>
            <ac:spMk id="3" creationId="{C5E0F45F-CBA3-7C58-3DD6-86666A14C5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D8892-2D3F-4D79-8A71-EE98CF6F887C}" type="datetimeFigureOut">
              <a:rPr lang="nl-NL" smtClean="0"/>
              <a:t>12-4-2025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6E914-8F06-4C6E-AC69-66BD8B8355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23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6E914-8F06-4C6E-AC69-66BD8B83554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451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15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QCF3lgE7I0?feature=oembed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occldJHRtTo?feature=oembed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MX2WN-7Xzc?feature=oembed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6mJ7e5YmnE?feature=oembed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cDF23HdlUY?feature=oembed" TargetMode="Externa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3E83A6-65B4-5D36-0DF3-B88597719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3620882" cy="3640345"/>
          </a:xfrm>
        </p:spPr>
        <p:txBody>
          <a:bodyPr anchor="t">
            <a:normAutofit/>
          </a:bodyPr>
          <a:lstStyle/>
          <a:p>
            <a:r>
              <a:rPr lang="nl-NL" sz="4000" dirty="0"/>
              <a:t>Wondere</a:t>
            </a:r>
            <a:br>
              <a:rPr lang="nl-NL" sz="4000" dirty="0"/>
            </a:br>
            <a:r>
              <a:rPr lang="nl-NL" sz="4000" dirty="0"/>
              <a:t>Wereld</a:t>
            </a:r>
            <a:br>
              <a:rPr lang="nl-NL" sz="4000" dirty="0"/>
            </a:br>
            <a:r>
              <a:rPr lang="nl-NL" sz="4000" dirty="0"/>
              <a:t>van</a:t>
            </a:r>
            <a:br>
              <a:rPr lang="nl-NL" sz="4000" dirty="0"/>
            </a:br>
            <a:r>
              <a:rPr lang="nl-NL" sz="4000" dirty="0"/>
              <a:t>bijen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F2E078C-3F01-42D7-814B-43CCDF44F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4945712"/>
            <a:ext cx="3380437" cy="850392"/>
          </a:xfrm>
        </p:spPr>
        <p:txBody>
          <a:bodyPr anchor="b">
            <a:normAutofit/>
          </a:bodyPr>
          <a:lstStyle/>
          <a:p>
            <a:r>
              <a:rPr lang="nl-NL" sz="1800" b="1" dirty="0">
                <a:latin typeface="+mj-lt"/>
              </a:rPr>
              <a:t>ZOEMMM MEETING 12 APRIL 2025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fiets, Lettertype, geel, symbool&#10;&#10;Door AI gegenereerde inhoud is mogelijk onjuist.">
            <a:extLst>
              <a:ext uri="{FF2B5EF4-FFF2-40B4-BE49-F238E27FC236}">
                <a16:creationId xmlns:a16="http://schemas.microsoft.com/office/drawing/2014/main" id="{0D9C457D-059A-F2C1-7A5C-8516E9E29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 r="2" b="3063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F807919-D54F-8808-6C69-831FD76A415E}"/>
              </a:ext>
            </a:extLst>
          </p:cNvPr>
          <p:cNvSpPr txBox="1"/>
          <p:nvPr/>
        </p:nvSpPr>
        <p:spPr>
          <a:xfrm>
            <a:off x="4876158" y="6172201"/>
            <a:ext cx="7315841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 b="1">
                <a:solidFill>
                  <a:srgbClr val="FFFFFF"/>
                </a:solidFill>
              </a:rPr>
              <a:t>www.blessedbee.nl</a:t>
            </a:r>
          </a:p>
        </p:txBody>
      </p:sp>
    </p:spTree>
    <p:extLst>
      <p:ext uri="{BB962C8B-B14F-4D97-AF65-F5344CB8AC3E}">
        <p14:creationId xmlns:p14="http://schemas.microsoft.com/office/powerpoint/2010/main" val="385273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B4FDA-A33B-1D8F-E677-84D1A5792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AF13973F-C6C1-047B-66C1-43BE7D84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50F5183-80B7-A12A-49EF-289484AC53BB}"/>
              </a:ext>
            </a:extLst>
          </p:cNvPr>
          <p:cNvSpPr txBox="1"/>
          <p:nvPr/>
        </p:nvSpPr>
        <p:spPr>
          <a:xfrm>
            <a:off x="1240971" y="805543"/>
            <a:ext cx="5965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WERKBIJ</a:t>
            </a:r>
          </a:p>
        </p:txBody>
      </p:sp>
      <p:pic>
        <p:nvPicPr>
          <p:cNvPr id="4" name="Onlinemedia 3" title="What Do Worker Bees Do All Day? 11 Vital Hive Jobs">
            <a:hlinkClick r:id="" action="ppaction://media"/>
            <a:extLst>
              <a:ext uri="{FF2B5EF4-FFF2-40B4-BE49-F238E27FC236}">
                <a16:creationId xmlns:a16="http://schemas.microsoft.com/office/drawing/2014/main" id="{A8B0BAB5-2310-0938-BB5B-2FED292E09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0971" y="1513429"/>
            <a:ext cx="7870372" cy="44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B4FDA-A33B-1D8F-E677-84D1A5792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AF13973F-C6C1-047B-66C1-43BE7D84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50F5183-80B7-A12A-49EF-289484AC53BB}"/>
              </a:ext>
            </a:extLst>
          </p:cNvPr>
          <p:cNvSpPr txBox="1"/>
          <p:nvPr/>
        </p:nvSpPr>
        <p:spPr>
          <a:xfrm>
            <a:off x="1240971" y="860959"/>
            <a:ext cx="5965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DAR</a:t>
            </a:r>
          </a:p>
        </p:txBody>
      </p:sp>
      <p:pic>
        <p:nvPicPr>
          <p:cNvPr id="3" name="Onlinemedia 2" title="Drone Vs. Worker Bee - What Sets Them Apart?">
            <a:hlinkClick r:id="" action="ppaction://media"/>
            <a:extLst>
              <a:ext uri="{FF2B5EF4-FFF2-40B4-BE49-F238E27FC236}">
                <a16:creationId xmlns:a16="http://schemas.microsoft.com/office/drawing/2014/main" id="{532CEDAB-B7EA-B3DF-7D37-834AC74F76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0971" y="1676669"/>
            <a:ext cx="7652658" cy="432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D8C69-FD2B-D52D-1E0E-997BDDEB4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E52C451B-310E-D3DA-8CB5-95C60E41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5183750-F3CE-69F1-9171-03C30A475A5A}"/>
              </a:ext>
            </a:extLst>
          </p:cNvPr>
          <p:cNvSpPr txBox="1"/>
          <p:nvPr/>
        </p:nvSpPr>
        <p:spPr>
          <a:xfrm>
            <a:off x="8416595" y="1683960"/>
            <a:ext cx="37664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Vier perioden: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+mj-lt"/>
              </a:rPr>
              <a:t>Voorjaarsontwikkeling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+mj-lt"/>
              </a:rPr>
              <a:t>De voortplanting met de zwermtijd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+mj-lt"/>
              </a:rPr>
              <a:t>De ontwikkeling in zomer en herfst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+mj-lt"/>
              </a:rPr>
              <a:t>De overwintering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2E57086-C92B-BA82-4D68-3BA31BC29E7A}"/>
              </a:ext>
            </a:extLst>
          </p:cNvPr>
          <p:cNvSpPr txBox="1"/>
          <p:nvPr/>
        </p:nvSpPr>
        <p:spPr>
          <a:xfrm>
            <a:off x="1197428" y="830186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JAAR VAN DE BIJ</a:t>
            </a:r>
          </a:p>
        </p:txBody>
      </p:sp>
      <p:pic>
        <p:nvPicPr>
          <p:cNvPr id="5" name="Afbeelding 4" descr="Afbeelding met tekst, diagram, kaart, lijn&#10;&#10;Door AI gegenereerde inhoud is mogelijk onjuist.">
            <a:extLst>
              <a:ext uri="{FF2B5EF4-FFF2-40B4-BE49-F238E27FC236}">
                <a16:creationId xmlns:a16="http://schemas.microsoft.com/office/drawing/2014/main" id="{54AF45B1-3157-C00A-545F-297621B1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1733673"/>
            <a:ext cx="7219167" cy="40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2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4332-DFAA-8A6F-8C30-3ED7085CF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EDF1C2C3-90BD-4E98-56EB-8EA1F1408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10753EB-4791-71E1-684E-869352332956}"/>
              </a:ext>
            </a:extLst>
          </p:cNvPr>
          <p:cNvSpPr txBox="1"/>
          <p:nvPr/>
        </p:nvSpPr>
        <p:spPr>
          <a:xfrm>
            <a:off x="7903029" y="1759848"/>
            <a:ext cx="38535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Met hogere temperaturen en het verschijnen van bloemen, de zogenaamde dracht, groeit het bijenvolk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9BAC964-9827-92C7-1BC8-3AC8FA12E633}"/>
              </a:ext>
            </a:extLst>
          </p:cNvPr>
          <p:cNvSpPr txBox="1"/>
          <p:nvPr/>
        </p:nvSpPr>
        <p:spPr>
          <a:xfrm>
            <a:off x="1458685" y="922406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VOORJAARSONTWIKKELING</a:t>
            </a:r>
          </a:p>
        </p:txBody>
      </p:sp>
      <p:pic>
        <p:nvPicPr>
          <p:cNvPr id="5" name="Afbeelding 4" descr="Afbeelding met honingraat, bijenkorf, bijenstal, bij&#10;&#10;Door AI gegenereerde inhoud is mogelijk onjuist.">
            <a:extLst>
              <a:ext uri="{FF2B5EF4-FFF2-40B4-BE49-F238E27FC236}">
                <a16:creationId xmlns:a16="http://schemas.microsoft.com/office/drawing/2014/main" id="{2BCEC2E7-CD1E-B330-3812-EA54591ED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809750"/>
            <a:ext cx="6444344" cy="40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6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B241D-8D5A-C331-9953-18410310A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5346BB87-33BF-A3F2-7007-A76BD5CE5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04685E4-62EE-0041-5DA5-5EE77D602C3C}"/>
              </a:ext>
            </a:extLst>
          </p:cNvPr>
          <p:cNvSpPr txBox="1"/>
          <p:nvPr/>
        </p:nvSpPr>
        <p:spPr>
          <a:xfrm>
            <a:off x="6383622" y="1684052"/>
            <a:ext cx="50019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In april/mei begint de productie van darren en jonge koninginnen en ontstaan van nieuwe bijenvolken door zwermen. Er worden dan darrenbroed, speeldoppen en moerdoppen aangemaakt.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F0ECAC1-D74F-506F-6BEA-20CAC39AB3B7}"/>
              </a:ext>
            </a:extLst>
          </p:cNvPr>
          <p:cNvSpPr txBox="1"/>
          <p:nvPr/>
        </p:nvSpPr>
        <p:spPr>
          <a:xfrm>
            <a:off x="1355272" y="977783"/>
            <a:ext cx="846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VOORTPLANTING MET ZWERMTIJD (1)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C6298A4-9833-0EBD-DCF1-33329A6B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2" y="1691726"/>
            <a:ext cx="5028350" cy="432807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C2CE6DE-F2FB-0456-148E-957061CF6DB2}"/>
              </a:ext>
            </a:extLst>
          </p:cNvPr>
          <p:cNvSpPr txBox="1"/>
          <p:nvPr/>
        </p:nvSpPr>
        <p:spPr>
          <a:xfrm>
            <a:off x="6383622" y="5558134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Darrenbroed</a:t>
            </a:r>
          </a:p>
        </p:txBody>
      </p:sp>
    </p:spTree>
    <p:extLst>
      <p:ext uri="{BB962C8B-B14F-4D97-AF65-F5344CB8AC3E}">
        <p14:creationId xmlns:p14="http://schemas.microsoft.com/office/powerpoint/2010/main" val="221644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58298-CCE7-AAA2-2A58-6A8F5F657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EAB79DDC-3F92-3212-1B91-45F78189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66C60D5-CFDB-43EF-D94C-E2839CD810F7}"/>
              </a:ext>
            </a:extLst>
          </p:cNvPr>
          <p:cNvSpPr txBox="1"/>
          <p:nvPr/>
        </p:nvSpPr>
        <p:spPr>
          <a:xfrm>
            <a:off x="8547278" y="1567856"/>
            <a:ext cx="179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Speeldoppen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3705985-E550-4AD8-C9AE-D93B53B6139C}"/>
              </a:ext>
            </a:extLst>
          </p:cNvPr>
          <p:cNvSpPr txBox="1"/>
          <p:nvPr/>
        </p:nvSpPr>
        <p:spPr>
          <a:xfrm>
            <a:off x="1355272" y="859972"/>
            <a:ext cx="846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VOORTPLANTING MET ZWERMTIJD (2)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988C22-9113-7180-40E0-AB1A8A80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2" y="1567857"/>
            <a:ext cx="7245827" cy="32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2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89AB5-BF7C-AAC2-0796-5568E9FF0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7EE8F9B2-007F-8209-3919-FA2E96F9C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2EFA81D-970E-0145-A68D-8D467551A556}"/>
              </a:ext>
            </a:extLst>
          </p:cNvPr>
          <p:cNvSpPr txBox="1"/>
          <p:nvPr/>
        </p:nvSpPr>
        <p:spPr>
          <a:xfrm>
            <a:off x="5627917" y="1631108"/>
            <a:ext cx="189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Moerdoppen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26B2E95-107A-B792-2556-38AC11360E38}"/>
              </a:ext>
            </a:extLst>
          </p:cNvPr>
          <p:cNvSpPr txBox="1"/>
          <p:nvPr/>
        </p:nvSpPr>
        <p:spPr>
          <a:xfrm>
            <a:off x="1355272" y="923223"/>
            <a:ext cx="846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VOORTPLANTING MET ZWERMTIJD (3)</a:t>
            </a:r>
          </a:p>
        </p:txBody>
      </p:sp>
      <p:pic>
        <p:nvPicPr>
          <p:cNvPr id="6" name="Afbeelding 5" descr="Afbeelding met honingraat, bijenkorf, bij, insect&#10;&#10;Door AI gegenereerde inhoud is mogelijk onjuist.">
            <a:extLst>
              <a:ext uri="{FF2B5EF4-FFF2-40B4-BE49-F238E27FC236}">
                <a16:creationId xmlns:a16="http://schemas.microsoft.com/office/drawing/2014/main" id="{3D5484FF-4C57-74B0-8F08-D14D6BAA6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1" y="1631108"/>
            <a:ext cx="4261757" cy="43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57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61E8A-3824-DC97-D7EE-E01CE8255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10D743FB-8426-B686-B2CF-B237C0F7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C3B3D64-831D-7FC8-D587-FBD2D608FC84}"/>
              </a:ext>
            </a:extLst>
          </p:cNvPr>
          <p:cNvSpPr txBox="1"/>
          <p:nvPr/>
        </p:nvSpPr>
        <p:spPr>
          <a:xfrm>
            <a:off x="7249075" y="1751779"/>
            <a:ext cx="4517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Het volk bereidt zich voor op winter met voedselvoorraden en winterbijen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E645CFF-22E6-C647-6727-CCB6B5763319}"/>
              </a:ext>
            </a:extLst>
          </p:cNvPr>
          <p:cNvSpPr txBox="1"/>
          <p:nvPr/>
        </p:nvSpPr>
        <p:spPr>
          <a:xfrm>
            <a:off x="1240971" y="936172"/>
            <a:ext cx="846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ONTWIKKELING IN ZOMER EN HERFST</a:t>
            </a:r>
          </a:p>
        </p:txBody>
      </p:sp>
      <p:pic>
        <p:nvPicPr>
          <p:cNvPr id="5" name="Afbeelding 4" descr="Afbeelding met overdekt, muur, doos, container&#10;&#10;Door AI gegenereerde inhoud is mogelijk onjuist.">
            <a:extLst>
              <a:ext uri="{FF2B5EF4-FFF2-40B4-BE49-F238E27FC236}">
                <a16:creationId xmlns:a16="http://schemas.microsoft.com/office/drawing/2014/main" id="{2069330B-04D4-1B81-1D41-C90FC0AF1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1644058"/>
            <a:ext cx="6008104" cy="42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1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B6DA1-FE4C-7238-FF3C-2CCE4FD9A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74331B30-EF28-2CDD-0990-65A01016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FDD779C-619D-8E08-2EAD-3AD0CE679315}"/>
              </a:ext>
            </a:extLst>
          </p:cNvPr>
          <p:cNvSpPr txBox="1"/>
          <p:nvPr/>
        </p:nvSpPr>
        <p:spPr>
          <a:xfrm>
            <a:off x="6215743" y="1637337"/>
            <a:ext cx="3407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Het bijenvolk vormt een wintercluster om de </a:t>
            </a:r>
            <a:r>
              <a:rPr lang="nl-NL" sz="2400" dirty="0" err="1">
                <a:latin typeface="+mj-lt"/>
              </a:rPr>
              <a:t>drachtloze</a:t>
            </a:r>
            <a:r>
              <a:rPr lang="nl-NL" sz="2400" dirty="0">
                <a:latin typeface="+mj-lt"/>
              </a:rPr>
              <a:t> en koude periode te overleven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32D519-8590-5A03-5130-F54A25BC5CD1}"/>
              </a:ext>
            </a:extLst>
          </p:cNvPr>
          <p:cNvSpPr txBox="1"/>
          <p:nvPr/>
        </p:nvSpPr>
        <p:spPr>
          <a:xfrm>
            <a:off x="1458685" y="929451"/>
            <a:ext cx="846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OVERWINTERING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F80A29-448E-E6D9-D038-F02EDED8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85" y="1637337"/>
            <a:ext cx="4757058" cy="43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5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75863-0141-CA75-5374-FFE8254FB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5FD6045E-AF96-61B1-63BF-6D120DAD8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9CB9F9F-74D5-3A7A-971A-AB82C76EE67A}"/>
              </a:ext>
            </a:extLst>
          </p:cNvPr>
          <p:cNvSpPr txBox="1"/>
          <p:nvPr/>
        </p:nvSpPr>
        <p:spPr>
          <a:xfrm>
            <a:off x="4324215" y="1589629"/>
            <a:ext cx="67600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Imker zorgt voor optimale omstandigheden voor bijen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Voer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Ruimte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Voorkomen zwermen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Gezonde omgeving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Voorkomen ziekten</a:t>
            </a:r>
          </a:p>
          <a:p>
            <a:endParaRPr lang="nl-NL" sz="2400" dirty="0">
              <a:latin typeface="+mj-lt"/>
            </a:endParaRPr>
          </a:p>
          <a:p>
            <a:r>
              <a:rPr lang="nl-NL" sz="2400" dirty="0">
                <a:latin typeface="+mj-lt"/>
              </a:rPr>
              <a:t> 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64E0FC9-6E20-7A88-884C-9319462329D4}"/>
              </a:ext>
            </a:extLst>
          </p:cNvPr>
          <p:cNvSpPr txBox="1"/>
          <p:nvPr/>
        </p:nvSpPr>
        <p:spPr>
          <a:xfrm>
            <a:off x="1458685" y="881743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 VAN DE IMKER (1)</a:t>
            </a:r>
          </a:p>
        </p:txBody>
      </p:sp>
      <p:pic>
        <p:nvPicPr>
          <p:cNvPr id="5" name="Afbeelding 4" descr="Afbeelding met bijenkorf, bijenstal, Imker, bij&#10;&#10;Door AI gegenereerde inhoud is mogelijk onjuist.">
            <a:extLst>
              <a:ext uri="{FF2B5EF4-FFF2-40B4-BE49-F238E27FC236}">
                <a16:creationId xmlns:a16="http://schemas.microsoft.com/office/drawing/2014/main" id="{81A71B50-E81E-A23B-6A05-667BEA8A7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589629"/>
            <a:ext cx="2865530" cy="42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9E7FA-AAA4-AC9F-9151-59A53644F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89E5A0E8-4E38-B38C-1956-9AE2274B6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50CA6B7-1268-5A86-E5FD-7FCA161D80E6}"/>
              </a:ext>
            </a:extLst>
          </p:cNvPr>
          <p:cNvSpPr txBox="1"/>
          <p:nvPr/>
        </p:nvSpPr>
        <p:spPr>
          <a:xfrm>
            <a:off x="1578427" y="1546087"/>
            <a:ext cx="83602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Voorstellen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Bijzonder organisme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Ontwikkelingsstadia bijen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Koningin, werkbij en dar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Jaar van de bij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Werk van de imker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Vragen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A1488F4-D9FC-C146-9561-519D4A16D8F6}"/>
              </a:ext>
            </a:extLst>
          </p:cNvPr>
          <p:cNvSpPr txBox="1"/>
          <p:nvPr/>
        </p:nvSpPr>
        <p:spPr>
          <a:xfrm>
            <a:off x="1578428" y="838201"/>
            <a:ext cx="836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ZOEMMM MEETING</a:t>
            </a:r>
          </a:p>
        </p:txBody>
      </p:sp>
    </p:spTree>
    <p:extLst>
      <p:ext uri="{BB962C8B-B14F-4D97-AF65-F5344CB8AC3E}">
        <p14:creationId xmlns:p14="http://schemas.microsoft.com/office/powerpoint/2010/main" val="8751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A0FD-4A83-BD9E-200B-5F2DE64F4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2CDC4500-7439-9E59-61FB-68C3F947E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439574E-1EA2-7B0F-4CF9-7A65ACD335D0}"/>
              </a:ext>
            </a:extLst>
          </p:cNvPr>
          <p:cNvSpPr txBox="1"/>
          <p:nvPr/>
        </p:nvSpPr>
        <p:spPr>
          <a:xfrm>
            <a:off x="7099065" y="1600512"/>
            <a:ext cx="3091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Onmisbaar voor de imker:</a:t>
            </a:r>
          </a:p>
          <a:p>
            <a:r>
              <a:rPr lang="nl-NL" sz="2400" dirty="0">
                <a:latin typeface="+mj-lt"/>
              </a:rPr>
              <a:t>Jas en </a:t>
            </a:r>
            <a:r>
              <a:rPr lang="nl-NL" sz="2400" dirty="0" err="1">
                <a:latin typeface="+mj-lt"/>
              </a:rPr>
              <a:t>beroker</a:t>
            </a:r>
            <a:endParaRPr lang="nl-NL" sz="2400" dirty="0">
              <a:latin typeface="+mj-lt"/>
            </a:endParaRP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6357FC4-4252-5ADF-D113-0A4CC9101402}"/>
              </a:ext>
            </a:extLst>
          </p:cNvPr>
          <p:cNvSpPr txBox="1"/>
          <p:nvPr/>
        </p:nvSpPr>
        <p:spPr>
          <a:xfrm>
            <a:off x="1458685" y="892628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 VAN DE IMKER (2)</a:t>
            </a:r>
          </a:p>
        </p:txBody>
      </p:sp>
      <p:pic>
        <p:nvPicPr>
          <p:cNvPr id="5" name="Afbeelding 4" descr="Afbeelding met textiel, buitenshuis, geel, handdoek&#10;&#10;Door AI gegenereerde inhoud is mogelijk onjuist.">
            <a:extLst>
              <a:ext uri="{FF2B5EF4-FFF2-40B4-BE49-F238E27FC236}">
                <a16:creationId xmlns:a16="http://schemas.microsoft.com/office/drawing/2014/main" id="{20C12022-0448-0633-00CC-B7204F606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600514"/>
            <a:ext cx="1994785" cy="4256314"/>
          </a:xfrm>
          <a:prstGeom prst="rect">
            <a:avLst/>
          </a:prstGeom>
        </p:spPr>
      </p:pic>
      <p:pic>
        <p:nvPicPr>
          <p:cNvPr id="7" name="Afbeelding 6" descr="Afbeelding met overdekt, Container, keuken, grond&#10;&#10;Door AI gegenereerde inhoud is mogelijk onjuist.">
            <a:extLst>
              <a:ext uri="{FF2B5EF4-FFF2-40B4-BE49-F238E27FC236}">
                <a16:creationId xmlns:a16="http://schemas.microsoft.com/office/drawing/2014/main" id="{8E720709-E21F-5164-D0F5-CAE7F9DFE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16" y="1600513"/>
            <a:ext cx="3299949" cy="42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8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5A01-42E8-2204-FF6F-3D4C174C1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8027A80F-3FFF-FC8C-84F7-C4FC96172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306CE3D-6E12-33F9-2DDC-634A57130854}"/>
              </a:ext>
            </a:extLst>
          </p:cNvPr>
          <p:cNvSpPr txBox="1"/>
          <p:nvPr/>
        </p:nvSpPr>
        <p:spPr>
          <a:xfrm>
            <a:off x="7730756" y="1600512"/>
            <a:ext cx="37101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Goede voorbereiding is het halve werk, dus: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Zorg dat je een plan hebt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Zorg dat je alles wat je nodig hebt voor de grijp hebt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8F5B10B-88B7-1BF0-D381-5D1A333187A4}"/>
              </a:ext>
            </a:extLst>
          </p:cNvPr>
          <p:cNvSpPr txBox="1"/>
          <p:nvPr/>
        </p:nvSpPr>
        <p:spPr>
          <a:xfrm>
            <a:off x="1458685" y="892628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 VAN DE IMKER (3)</a:t>
            </a:r>
          </a:p>
        </p:txBody>
      </p:sp>
      <p:pic>
        <p:nvPicPr>
          <p:cNvPr id="5" name="Afbeelding 4" descr="Afbeelding met houten, begrafenis, boek, meubels&#10;&#10;Door AI gegenereerde inhoud is mogelijk onjuist.">
            <a:extLst>
              <a:ext uri="{FF2B5EF4-FFF2-40B4-BE49-F238E27FC236}">
                <a16:creationId xmlns:a16="http://schemas.microsoft.com/office/drawing/2014/main" id="{5994E1EC-4186-B046-F9DF-D18F269F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4" y="1600513"/>
            <a:ext cx="6272073" cy="40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20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9FD5C-3C72-2C39-AB01-2A66AD1C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64490551-6D38-AEB4-FDBC-FBCAFDB1D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4E2C4E-19B2-7935-5D5F-949A75A49F87}"/>
              </a:ext>
            </a:extLst>
          </p:cNvPr>
          <p:cNvSpPr txBox="1"/>
          <p:nvPr/>
        </p:nvSpPr>
        <p:spPr>
          <a:xfrm>
            <a:off x="9376051" y="1480721"/>
            <a:ext cx="30880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Start met waarnemen aan de buitenkant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8585B09-48C3-73F3-26DE-9B3031E7AD09}"/>
              </a:ext>
            </a:extLst>
          </p:cNvPr>
          <p:cNvSpPr txBox="1"/>
          <p:nvPr/>
        </p:nvSpPr>
        <p:spPr>
          <a:xfrm>
            <a:off x="1458685" y="892628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 VAN DE IMKER (4)</a:t>
            </a:r>
          </a:p>
        </p:txBody>
      </p:sp>
      <p:pic>
        <p:nvPicPr>
          <p:cNvPr id="5" name="Afbeelding 4" descr="Afbeelding met overdekt, ladenkast, lade, houten&#10;&#10;Door AI gegenereerde inhoud is mogelijk onjuist.">
            <a:extLst>
              <a:ext uri="{FF2B5EF4-FFF2-40B4-BE49-F238E27FC236}">
                <a16:creationId xmlns:a16="http://schemas.microsoft.com/office/drawing/2014/main" id="{DCDE954D-1F89-96CD-83D4-1A3A85415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580980"/>
            <a:ext cx="3796629" cy="4384392"/>
          </a:xfrm>
          <a:prstGeom prst="rect">
            <a:avLst/>
          </a:prstGeom>
        </p:spPr>
      </p:pic>
      <p:pic>
        <p:nvPicPr>
          <p:cNvPr id="9" name="Afbeelding 8" descr="Afbeelding met fotolijst, kunst, Beeldende kunst, houten&#10;&#10;Door AI gegenereerde inhoud is mogelijk onjuist.">
            <a:extLst>
              <a:ext uri="{FF2B5EF4-FFF2-40B4-BE49-F238E27FC236}">
                <a16:creationId xmlns:a16="http://schemas.microsoft.com/office/drawing/2014/main" id="{87295F6C-F540-AC41-BB8C-93F3023B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25" y="1580980"/>
            <a:ext cx="3919526" cy="43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CFACF-9045-C84D-031E-69DF00FB4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ABD741E7-5BB9-D3FC-F0D9-098FFCBD4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42B2DE0-FC6A-6374-3161-B111C716DD9B}"/>
              </a:ext>
            </a:extLst>
          </p:cNvPr>
          <p:cNvSpPr txBox="1"/>
          <p:nvPr/>
        </p:nvSpPr>
        <p:spPr>
          <a:xfrm>
            <a:off x="4916471" y="5007947"/>
            <a:ext cx="3887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Dan aan het werk in de kast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C691FE1-1190-5C7B-3AAE-4634619C286D}"/>
              </a:ext>
            </a:extLst>
          </p:cNvPr>
          <p:cNvSpPr txBox="1"/>
          <p:nvPr/>
        </p:nvSpPr>
        <p:spPr>
          <a:xfrm>
            <a:off x="1458685" y="892628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 VAN DE IMKER (5)</a:t>
            </a:r>
          </a:p>
        </p:txBody>
      </p:sp>
      <p:pic>
        <p:nvPicPr>
          <p:cNvPr id="6" name="Afbeelding 5" descr="Afbeelding met handdoek, gras, buitenshuis, doek&#10;&#10;Door AI gegenereerde inhoud is mogelijk onjuist.">
            <a:extLst>
              <a:ext uri="{FF2B5EF4-FFF2-40B4-BE49-F238E27FC236}">
                <a16:creationId xmlns:a16="http://schemas.microsoft.com/office/drawing/2014/main" id="{E8906742-8187-422E-0372-EDB51F142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480721"/>
            <a:ext cx="3457786" cy="4583330"/>
          </a:xfrm>
          <a:prstGeom prst="rect">
            <a:avLst/>
          </a:prstGeom>
        </p:spPr>
      </p:pic>
      <p:pic>
        <p:nvPicPr>
          <p:cNvPr id="8" name="Afbeelding 7" descr="Afbeelding met honingraat, bijenkorf, bij, insect&#10;&#10;Door AI gegenereerde inhoud is mogelijk onjuist.">
            <a:extLst>
              <a:ext uri="{FF2B5EF4-FFF2-40B4-BE49-F238E27FC236}">
                <a16:creationId xmlns:a16="http://schemas.microsoft.com/office/drawing/2014/main" id="{F889F5B3-6525-31CC-E0BD-CE95F5ADE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29" y="1480721"/>
            <a:ext cx="5705386" cy="331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5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BADE9-FC87-1392-5BA8-1947AA114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0FBEE94E-4743-FBD7-1948-3E3C4E8DA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8FBFBF1-8152-8BA6-11D4-12A1D7AD7438}"/>
              </a:ext>
            </a:extLst>
          </p:cNvPr>
          <p:cNvSpPr txBox="1"/>
          <p:nvPr/>
        </p:nvSpPr>
        <p:spPr>
          <a:xfrm>
            <a:off x="8185612" y="1600514"/>
            <a:ext cx="38874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En als het werk is gedaan:</a:t>
            </a:r>
          </a:p>
          <a:p>
            <a:endParaRPr lang="nl-NL" sz="2400" dirty="0">
              <a:latin typeface="+mj-lt"/>
            </a:endParaRPr>
          </a:p>
          <a:p>
            <a:pPr algn="ctr"/>
            <a:r>
              <a:rPr lang="nl-NL" sz="2400" dirty="0">
                <a:latin typeface="+mj-lt"/>
              </a:rPr>
              <a:t>genieten!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486458A-5DFB-BC1F-7956-BCBEE22F3A04}"/>
              </a:ext>
            </a:extLst>
          </p:cNvPr>
          <p:cNvSpPr txBox="1"/>
          <p:nvPr/>
        </p:nvSpPr>
        <p:spPr>
          <a:xfrm>
            <a:off x="1458685" y="892628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WERK VAN DE IMKER (6)</a:t>
            </a:r>
          </a:p>
        </p:txBody>
      </p:sp>
      <p:pic>
        <p:nvPicPr>
          <p:cNvPr id="5" name="Afbeelding 4" descr="Afbeelding met gebouw, buitenshuis, boom, gras&#10;&#10;Door AI gegenereerde inhoud is mogelijk onjuist.">
            <a:extLst>
              <a:ext uri="{FF2B5EF4-FFF2-40B4-BE49-F238E27FC236}">
                <a16:creationId xmlns:a16="http://schemas.microsoft.com/office/drawing/2014/main" id="{F6A6E6C9-8F83-D756-BF8A-C928738A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71" y="1600514"/>
            <a:ext cx="6596296" cy="43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3A3B8-D3FC-0B0D-A967-E2E2E1E71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89340994-BAEA-CB59-C9BA-9E276ECE4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BFB70E3-7DE9-4E0F-16C8-08FB695468E8}"/>
              </a:ext>
            </a:extLst>
          </p:cNvPr>
          <p:cNvSpPr txBox="1"/>
          <p:nvPr/>
        </p:nvSpPr>
        <p:spPr>
          <a:xfrm>
            <a:off x="391884" y="881743"/>
            <a:ext cx="11408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+mj-lt"/>
              </a:rPr>
              <a:t>VRAGEN</a:t>
            </a:r>
          </a:p>
        </p:txBody>
      </p:sp>
      <p:pic>
        <p:nvPicPr>
          <p:cNvPr id="5" name="Graphic 4" descr="Badge vraagteken met effen opvulling">
            <a:extLst>
              <a:ext uri="{FF2B5EF4-FFF2-40B4-BE49-F238E27FC236}">
                <a16:creationId xmlns:a16="http://schemas.microsoft.com/office/drawing/2014/main" id="{BA5CA59D-F28D-E8BE-6811-633185C20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54927" y="1590930"/>
            <a:ext cx="4082144" cy="40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34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657A3-722F-BA2C-3924-07FAE504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857D022F-E44C-C0F0-85FF-541FE64C6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5BE4D6A-DCD0-D27D-2970-7F400129838E}"/>
              </a:ext>
            </a:extLst>
          </p:cNvPr>
          <p:cNvSpPr txBox="1"/>
          <p:nvPr/>
        </p:nvSpPr>
        <p:spPr>
          <a:xfrm>
            <a:off x="1088573" y="1540214"/>
            <a:ext cx="890451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latin typeface="+mj-lt"/>
              </a:rPr>
              <a:t>Blessed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Bee</a:t>
            </a:r>
            <a:r>
              <a:rPr lang="nl-NL" sz="2400" dirty="0">
                <a:latin typeface="+mj-lt"/>
              </a:rPr>
              <a:t> is te volgen via</a:t>
            </a:r>
          </a:p>
          <a:p>
            <a:r>
              <a:rPr lang="nl-NL" sz="2400" dirty="0">
                <a:latin typeface="+mj-lt"/>
              </a:rPr>
              <a:t>Website		: www.blessedbee.nl</a:t>
            </a:r>
          </a:p>
          <a:p>
            <a:endParaRPr lang="nl-NL" sz="2400" dirty="0">
              <a:latin typeface="+mj-lt"/>
            </a:endParaRPr>
          </a:p>
          <a:p>
            <a:endParaRPr lang="nl-NL" sz="2400" dirty="0">
              <a:latin typeface="+mj-lt"/>
            </a:endParaRPr>
          </a:p>
          <a:p>
            <a:r>
              <a:rPr lang="nl-NL" sz="2400" dirty="0">
                <a:latin typeface="+mj-lt"/>
              </a:rPr>
              <a:t>Instagram		: @blessedbee.nl</a:t>
            </a:r>
          </a:p>
          <a:p>
            <a:endParaRPr lang="nl-NL" sz="2400" dirty="0">
              <a:latin typeface="+mj-lt"/>
            </a:endParaRPr>
          </a:p>
          <a:p>
            <a:endParaRPr lang="nl-NL" sz="2400" dirty="0">
              <a:latin typeface="+mj-lt"/>
            </a:endParaRPr>
          </a:p>
          <a:p>
            <a:r>
              <a:rPr lang="nl-NL" sz="2400" dirty="0">
                <a:latin typeface="+mj-lt"/>
              </a:rPr>
              <a:t>Facebook		: </a:t>
            </a:r>
            <a:r>
              <a:rPr lang="nl-NL" sz="2400" dirty="0" err="1">
                <a:latin typeface="+mj-lt"/>
              </a:rPr>
              <a:t>Blessed</a:t>
            </a:r>
            <a:r>
              <a:rPr lang="nl-NL" sz="2400" dirty="0">
                <a:latin typeface="+mj-lt"/>
              </a:rPr>
              <a:t> </a:t>
            </a:r>
            <a:r>
              <a:rPr lang="nl-NL" sz="2400" dirty="0" err="1">
                <a:latin typeface="+mj-lt"/>
              </a:rPr>
              <a:t>Bee</a:t>
            </a:r>
            <a:endParaRPr lang="nl-NL" sz="2400" dirty="0">
              <a:latin typeface="+mj-lt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5CFDB33-7838-0B15-3247-525ACBC93B69}"/>
              </a:ext>
            </a:extLst>
          </p:cNvPr>
          <p:cNvSpPr txBox="1"/>
          <p:nvPr/>
        </p:nvSpPr>
        <p:spPr>
          <a:xfrm>
            <a:off x="1088573" y="832328"/>
            <a:ext cx="844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OP DE HOOGTE BLIJVEN?</a:t>
            </a:r>
          </a:p>
        </p:txBody>
      </p:sp>
      <p:pic>
        <p:nvPicPr>
          <p:cNvPr id="3" name="Afbeelding 2" descr="Afbeelding met patroon, plein, Symmetrie, Rechthoek&#10;&#10;Door AI gegenereerde inhoud is mogelijk onjuist.">
            <a:extLst>
              <a:ext uri="{FF2B5EF4-FFF2-40B4-BE49-F238E27FC236}">
                <a16:creationId xmlns:a16="http://schemas.microsoft.com/office/drawing/2014/main" id="{30A5382B-53CF-AD63-F3E5-ED3BCD401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197" y="2041072"/>
            <a:ext cx="734785" cy="734785"/>
          </a:xfrm>
          <a:prstGeom prst="rect">
            <a:avLst/>
          </a:prstGeom>
        </p:spPr>
      </p:pic>
      <p:pic>
        <p:nvPicPr>
          <p:cNvPr id="7" name="Afbeelding 6" descr="Afbeelding met patroon, plein, pixel&#10;&#10;Door AI gegenereerde inhoud is mogelijk onjuist.">
            <a:extLst>
              <a:ext uri="{FF2B5EF4-FFF2-40B4-BE49-F238E27FC236}">
                <a16:creationId xmlns:a16="http://schemas.microsoft.com/office/drawing/2014/main" id="{E6C43440-1565-A790-AF1C-6AC13E024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196" y="3130943"/>
            <a:ext cx="734785" cy="734785"/>
          </a:xfrm>
          <a:prstGeom prst="rect">
            <a:avLst/>
          </a:prstGeom>
        </p:spPr>
      </p:pic>
      <p:pic>
        <p:nvPicPr>
          <p:cNvPr id="9" name="Afbeelding 8" descr="Afbeelding met patroon, plein, pixel&#10;&#10;Door AI gegenereerde inhoud is mogelijk onjuist.">
            <a:extLst>
              <a:ext uri="{FF2B5EF4-FFF2-40B4-BE49-F238E27FC236}">
                <a16:creationId xmlns:a16="http://schemas.microsoft.com/office/drawing/2014/main" id="{4B2C051E-4E19-D78B-DF11-B339CC89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0" y="4220814"/>
            <a:ext cx="734785" cy="7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B7856-628B-15A5-3F65-321EA0A1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072F5BC-B248-6A01-FFC1-A01CC1E788D7}"/>
              </a:ext>
            </a:extLst>
          </p:cNvPr>
          <p:cNvSpPr txBox="1"/>
          <p:nvPr/>
        </p:nvSpPr>
        <p:spPr>
          <a:xfrm>
            <a:off x="703400" y="908651"/>
            <a:ext cx="3620882" cy="36403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cap="all" spc="30">
                <a:latin typeface="+mj-lt"/>
                <a:ea typeface="+mj-ea"/>
                <a:cs typeface="+mj-cs"/>
              </a:rPr>
              <a:t>DANK VOOR JULLIE AANDACHT</a:t>
            </a:r>
          </a:p>
        </p:txBody>
      </p:sp>
      <p:cxnSp>
        <p:nvCxnSpPr>
          <p:cNvPr id="31" name="Straight Connector 2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fiets, Lettertype, geel, symbool&#10;&#10;Door AI gegenereerde inhoud is mogelijk onjuist.">
            <a:extLst>
              <a:ext uri="{FF2B5EF4-FFF2-40B4-BE49-F238E27FC236}">
                <a16:creationId xmlns:a16="http://schemas.microsoft.com/office/drawing/2014/main" id="{8751D469-BC4C-AC04-15FE-C739E4E1F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 r="2" b="3063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4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4BAB7-8A59-6B7F-428C-11C30C5EA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89A267E1-7BB9-8CFE-FB4C-DB2F6CEB2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2ACA681-1E69-DA71-2BB4-7452A17E5B94}"/>
              </a:ext>
            </a:extLst>
          </p:cNvPr>
          <p:cNvSpPr txBox="1"/>
          <p:nvPr/>
        </p:nvSpPr>
        <p:spPr>
          <a:xfrm>
            <a:off x="1458685" y="1589629"/>
            <a:ext cx="8360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Marieta Oomen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Tuin 168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+mj-lt"/>
              </a:rPr>
              <a:t>Hoe het begon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E13F0BC-CC3E-7C80-443C-311A8A3EAF09}"/>
              </a:ext>
            </a:extLst>
          </p:cNvPr>
          <p:cNvSpPr txBox="1"/>
          <p:nvPr/>
        </p:nvSpPr>
        <p:spPr>
          <a:xfrm>
            <a:off x="1458685" y="881743"/>
            <a:ext cx="6498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EVEN VOORSTELLEN</a:t>
            </a:r>
          </a:p>
        </p:txBody>
      </p:sp>
    </p:spTree>
    <p:extLst>
      <p:ext uri="{BB962C8B-B14F-4D97-AF65-F5344CB8AC3E}">
        <p14:creationId xmlns:p14="http://schemas.microsoft.com/office/powerpoint/2010/main" val="3714851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E3AE4-6A10-F8F4-4CED-04E7ECAFA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36251657-6BF6-FD2A-9FA9-2D982EC67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557EF4C-1F17-3F52-A188-7B0DA9A1DE16}"/>
              </a:ext>
            </a:extLst>
          </p:cNvPr>
          <p:cNvSpPr txBox="1"/>
          <p:nvPr/>
        </p:nvSpPr>
        <p:spPr>
          <a:xfrm>
            <a:off x="1458685" y="874455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BIJZONDER ORGANISME (1)</a:t>
            </a:r>
          </a:p>
        </p:txBody>
      </p:sp>
      <p:pic>
        <p:nvPicPr>
          <p:cNvPr id="5" name="Afbeelding 4" descr="Afbeelding met tekening, ongewerveld dier, schets, ongedierte&#10;&#10;Door AI gegenereerde inhoud is mogelijk onjuist.">
            <a:extLst>
              <a:ext uri="{FF2B5EF4-FFF2-40B4-BE49-F238E27FC236}">
                <a16:creationId xmlns:a16="http://schemas.microsoft.com/office/drawing/2014/main" id="{FCC6A4C8-3F8B-78BA-C75C-A0FBEB015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582341"/>
            <a:ext cx="3782746" cy="436937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F7B9158-CCA8-6F1C-FF9E-45261680709A}"/>
              </a:ext>
            </a:extLst>
          </p:cNvPr>
          <p:cNvSpPr txBox="1"/>
          <p:nvPr/>
        </p:nvSpPr>
        <p:spPr>
          <a:xfrm>
            <a:off x="5241431" y="1582341"/>
            <a:ext cx="4474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Als individu al bijzonder</a:t>
            </a:r>
          </a:p>
        </p:txBody>
      </p:sp>
    </p:spTree>
    <p:extLst>
      <p:ext uri="{BB962C8B-B14F-4D97-AF65-F5344CB8AC3E}">
        <p14:creationId xmlns:p14="http://schemas.microsoft.com/office/powerpoint/2010/main" val="283318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8C897-0020-2F98-B905-0C4442F4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71576B88-EFF1-4A11-FBC4-3EDE39084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5E0F45F-CBA3-7C58-3DD6-86666A14C5C2}"/>
              </a:ext>
            </a:extLst>
          </p:cNvPr>
          <p:cNvSpPr txBox="1"/>
          <p:nvPr/>
        </p:nvSpPr>
        <p:spPr>
          <a:xfrm>
            <a:off x="1458685" y="1706157"/>
            <a:ext cx="8360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Maar ook als collectief!</a:t>
            </a:r>
          </a:p>
          <a:p>
            <a:endParaRPr lang="nl-NL" sz="2400" dirty="0">
              <a:latin typeface="+mj-lt"/>
            </a:endParaRPr>
          </a:p>
          <a:p>
            <a:r>
              <a:rPr lang="nl-NL" sz="2400" dirty="0">
                <a:latin typeface="+mj-lt"/>
              </a:rPr>
              <a:t>Een bijenvolk is een </a:t>
            </a:r>
            <a:r>
              <a:rPr lang="nl-NL" sz="2400" b="1" dirty="0">
                <a:latin typeface="+mj-lt"/>
              </a:rPr>
              <a:t>superorganisme</a:t>
            </a:r>
            <a:r>
              <a:rPr lang="nl-NL" sz="2400" dirty="0">
                <a:latin typeface="+mj-lt"/>
              </a:rPr>
              <a:t>. De sociale interacties van de insecten vervullen dezelfde rol als samenwerkende cellen in het lichaam van een individu.</a:t>
            </a:r>
          </a:p>
          <a:p>
            <a:endParaRPr lang="nl-NL" sz="2400" dirty="0">
              <a:latin typeface="+mj-lt"/>
            </a:endParaRPr>
          </a:p>
          <a:p>
            <a:r>
              <a:rPr lang="nl-NL" sz="2400" dirty="0">
                <a:latin typeface="+mj-lt"/>
              </a:rPr>
              <a:t>Een zwerm is een </a:t>
            </a:r>
            <a:r>
              <a:rPr lang="nl-NL" sz="2400" b="1" dirty="0">
                <a:latin typeface="+mj-lt"/>
              </a:rPr>
              <a:t>democratische besluitvormende entiteit</a:t>
            </a:r>
            <a:r>
              <a:rPr lang="nl-NL" sz="2400" dirty="0">
                <a:latin typeface="+mj-lt"/>
              </a:rPr>
              <a:t> die in staat is informatie te vergaren, vervolgens te analyseren om uiteindelijk een keuze te kunnen maken tussen verschillende opties.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82BFF61-BA65-6C1F-02F9-B3F5D4400A14}"/>
              </a:ext>
            </a:extLst>
          </p:cNvPr>
          <p:cNvSpPr txBox="1"/>
          <p:nvPr/>
        </p:nvSpPr>
        <p:spPr>
          <a:xfrm>
            <a:off x="1458685" y="874455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BIJZONDER ORGANISME (2)</a:t>
            </a:r>
          </a:p>
        </p:txBody>
      </p:sp>
    </p:spTree>
    <p:extLst>
      <p:ext uri="{BB962C8B-B14F-4D97-AF65-F5344CB8AC3E}">
        <p14:creationId xmlns:p14="http://schemas.microsoft.com/office/powerpoint/2010/main" val="188889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E9E02-2592-6971-76EF-30C749668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8AB6F2F8-E07C-12C7-8520-CF90EF407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6343060-5884-5032-CCD9-C97FEEA64078}"/>
              </a:ext>
            </a:extLst>
          </p:cNvPr>
          <p:cNvSpPr txBox="1"/>
          <p:nvPr/>
        </p:nvSpPr>
        <p:spPr>
          <a:xfrm>
            <a:off x="1458685" y="874455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BIJZONDER ORGANISME (3)</a:t>
            </a:r>
          </a:p>
        </p:txBody>
      </p:sp>
      <p:pic>
        <p:nvPicPr>
          <p:cNvPr id="4" name="Onlinemedia 3" title="Honey bee waggle dancing">
            <a:hlinkClick r:id="" action="ppaction://media"/>
            <a:extLst>
              <a:ext uri="{FF2B5EF4-FFF2-40B4-BE49-F238E27FC236}">
                <a16:creationId xmlns:a16="http://schemas.microsoft.com/office/drawing/2014/main" id="{2E5144F1-8341-4C2D-7DE7-12D7467F5D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58685" y="1582341"/>
            <a:ext cx="7881258" cy="44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D158-B013-C751-FCBB-63B1BF10A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B1B61CB6-1B63-4ED9-D3EE-3B9126339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2BA4ED1-9E26-7139-E62D-EA2CB2881C4B}"/>
              </a:ext>
            </a:extLst>
          </p:cNvPr>
          <p:cNvSpPr txBox="1"/>
          <p:nvPr/>
        </p:nvSpPr>
        <p:spPr>
          <a:xfrm>
            <a:off x="1458685" y="892628"/>
            <a:ext cx="773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ONTWIKKELINGSSTADIA BIJEN  (1)</a:t>
            </a:r>
          </a:p>
        </p:txBody>
      </p:sp>
      <p:pic>
        <p:nvPicPr>
          <p:cNvPr id="4" name="Onlinemedia 3" title="Amazing Time-Lapse: Bees Hatch Before Your Eyes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4C672F0E-C7C9-EE52-046B-0196FDD16F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58685" y="1600514"/>
            <a:ext cx="7731455" cy="43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77E7-D072-84CB-A865-51F0B2EF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AEEDD1C5-769E-62D3-839B-F44942EFD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42B7053-240C-7473-15D0-5B3E2683B359}"/>
              </a:ext>
            </a:extLst>
          </p:cNvPr>
          <p:cNvSpPr txBox="1"/>
          <p:nvPr/>
        </p:nvSpPr>
        <p:spPr>
          <a:xfrm>
            <a:off x="8153399" y="1487413"/>
            <a:ext cx="39406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+mj-lt"/>
              </a:rPr>
              <a:t>Belangrijk voor de imker:</a:t>
            </a:r>
          </a:p>
          <a:p>
            <a:endParaRPr lang="nl-NL" sz="2400" dirty="0">
              <a:latin typeface="+mj-lt"/>
            </a:endParaRPr>
          </a:p>
          <a:p>
            <a:r>
              <a:rPr lang="nl-NL" sz="2400" dirty="0">
                <a:latin typeface="+mj-lt"/>
              </a:rPr>
              <a:t>Koningin	: 3 + 6 + 7 = 16 </a:t>
            </a:r>
          </a:p>
          <a:p>
            <a:r>
              <a:rPr lang="nl-NL" sz="2400" dirty="0">
                <a:latin typeface="+mj-lt"/>
              </a:rPr>
              <a:t>Werkbij	: 3 + 6 + 12 = 21</a:t>
            </a:r>
          </a:p>
          <a:p>
            <a:r>
              <a:rPr lang="nl-NL" sz="2400" dirty="0">
                <a:latin typeface="+mj-lt"/>
              </a:rPr>
              <a:t>Dar		: 3 + 6 + 15 = 24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2172ABC-19E9-81FD-72FE-47BCE35D528E}"/>
              </a:ext>
            </a:extLst>
          </p:cNvPr>
          <p:cNvSpPr txBox="1"/>
          <p:nvPr/>
        </p:nvSpPr>
        <p:spPr>
          <a:xfrm>
            <a:off x="1459818" y="815228"/>
            <a:ext cx="8065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ONTWIKKELINGSSTADIA BIJEN (2)</a:t>
            </a:r>
          </a:p>
        </p:txBody>
      </p:sp>
      <p:pic>
        <p:nvPicPr>
          <p:cNvPr id="6" name="Afbeelding 5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8641B0C7-B687-67F5-9D5B-B7F45EEC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8" y="1532291"/>
            <a:ext cx="6693581" cy="379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6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5E5CD-F31B-DF9F-2E02-BA384BC11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zwart, schermopname, ontwerp&#10;&#10;Door AI gegenereerde inhoud is mogelijk onjuist.">
            <a:extLst>
              <a:ext uri="{FF2B5EF4-FFF2-40B4-BE49-F238E27FC236}">
                <a16:creationId xmlns:a16="http://schemas.microsoft.com/office/drawing/2014/main" id="{5D973FEF-3AFB-7086-DF58-C86E78863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20" y="4638615"/>
            <a:ext cx="1532896" cy="15226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56ECCE4-0677-0E2D-91EF-9C36730DD48A}"/>
              </a:ext>
            </a:extLst>
          </p:cNvPr>
          <p:cNvSpPr txBox="1"/>
          <p:nvPr/>
        </p:nvSpPr>
        <p:spPr>
          <a:xfrm>
            <a:off x="1458685" y="2928257"/>
            <a:ext cx="836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latin typeface="+mj-lt"/>
            </a:endParaRP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ACAC5DD-D1B7-7F10-8010-EFC47E323341}"/>
              </a:ext>
            </a:extLst>
          </p:cNvPr>
          <p:cNvSpPr txBox="1"/>
          <p:nvPr/>
        </p:nvSpPr>
        <p:spPr>
          <a:xfrm>
            <a:off x="1360714" y="880754"/>
            <a:ext cx="629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</a:rPr>
              <a:t>KONINGIN</a:t>
            </a:r>
          </a:p>
        </p:txBody>
      </p:sp>
      <p:pic>
        <p:nvPicPr>
          <p:cNvPr id="4" name="Onlinemedia 3" title="Life of a Queen Bee">
            <a:hlinkClick r:id="" action="ppaction://media"/>
            <a:extLst>
              <a:ext uri="{FF2B5EF4-FFF2-40B4-BE49-F238E27FC236}">
                <a16:creationId xmlns:a16="http://schemas.microsoft.com/office/drawing/2014/main" id="{F4612278-3820-5C43-3410-5A16037CDC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0714" y="1698171"/>
            <a:ext cx="7579509" cy="42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448</Words>
  <Application>Microsoft Office PowerPoint</Application>
  <PresentationFormat>Breedbeeld</PresentationFormat>
  <Paragraphs>90</Paragraphs>
  <Slides>27</Slides>
  <Notes>1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Aptos</vt:lpstr>
      <vt:lpstr>Arial</vt:lpstr>
      <vt:lpstr>Calisto MT</vt:lpstr>
      <vt:lpstr>Univers Condensed</vt:lpstr>
      <vt:lpstr>ChronicleVTI</vt:lpstr>
      <vt:lpstr>Wondere Wereld van bijen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Marieta Oomen</dc:creator>
  <cp:lastModifiedBy>Marieta Oomen</cp:lastModifiedBy>
  <cp:revision>1</cp:revision>
  <dcterms:created xsi:type="dcterms:W3CDTF">2025-04-04T19:12:18Z</dcterms:created>
  <dcterms:modified xsi:type="dcterms:W3CDTF">2025-04-12T09:42:12Z</dcterms:modified>
</cp:coreProperties>
</file>